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sldIdLst>
    <p:sldId id="305" r:id="rId2"/>
    <p:sldId id="264" r:id="rId3"/>
    <p:sldId id="261" r:id="rId4"/>
    <p:sldId id="303" r:id="rId5"/>
    <p:sldId id="309" r:id="rId6"/>
    <p:sldId id="306" r:id="rId7"/>
    <p:sldId id="293" r:id="rId8"/>
    <p:sldId id="300" r:id="rId9"/>
    <p:sldId id="307" r:id="rId10"/>
    <p:sldId id="294" r:id="rId11"/>
    <p:sldId id="299" r:id="rId12"/>
    <p:sldId id="304" r:id="rId13"/>
    <p:sldId id="310" r:id="rId14"/>
    <p:sldId id="265" r:id="rId15"/>
    <p:sldId id="256" r:id="rId16"/>
    <p:sldId id="259" r:id="rId17"/>
    <p:sldId id="266" r:id="rId18"/>
    <p:sldId id="301" r:id="rId19"/>
    <p:sldId id="267" r:id="rId20"/>
    <p:sldId id="268" r:id="rId21"/>
    <p:sldId id="269" r:id="rId22"/>
    <p:sldId id="270" r:id="rId23"/>
    <p:sldId id="271" r:id="rId24"/>
    <p:sldId id="302" r:id="rId25"/>
    <p:sldId id="272" r:id="rId26"/>
    <p:sldId id="273" r:id="rId27"/>
    <p:sldId id="274" r:id="rId28"/>
    <p:sldId id="275" r:id="rId29"/>
    <p:sldId id="276" r:id="rId30"/>
    <p:sldId id="277" r:id="rId31"/>
    <p:sldId id="278" r:id="rId32"/>
    <p:sldId id="279" r:id="rId33"/>
    <p:sldId id="280" r:id="rId34"/>
    <p:sldId id="311" r:id="rId35"/>
    <p:sldId id="281" r:id="rId36"/>
    <p:sldId id="282" r:id="rId37"/>
    <p:sldId id="283" r:id="rId38"/>
    <p:sldId id="284" r:id="rId39"/>
    <p:sldId id="286" r:id="rId40"/>
    <p:sldId id="285" r:id="rId41"/>
    <p:sldId id="287" r:id="rId42"/>
    <p:sldId id="288" r:id="rId43"/>
    <p:sldId id="289" r:id="rId44"/>
    <p:sldId id="312" r:id="rId45"/>
    <p:sldId id="290" r:id="rId46"/>
    <p:sldId id="291" r:id="rId47"/>
    <p:sldId id="292" r:id="rId48"/>
    <p:sldId id="296" r:id="rId49"/>
    <p:sldId id="297" r:id="rId50"/>
    <p:sldId id="298" r:id="rId51"/>
    <p:sldId id="308"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61" autoAdjust="0"/>
    <p:restoredTop sz="62750" autoAdjust="0"/>
  </p:normalViewPr>
  <p:slideViewPr>
    <p:cSldViewPr snapToGrid="0" snapToObjects="1">
      <p:cViewPr varScale="1">
        <p:scale>
          <a:sx n="61" d="100"/>
          <a:sy n="61" d="100"/>
        </p:scale>
        <p:origin x="-198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image" Target="../media/image4.png"/><Relationship Id="rId2" Type="http://schemas.openxmlformats.org/officeDocument/2006/relationships/image" Target="../media/image5.png"/></Relationships>
</file>

<file path=ppt/diagrams/_rels/data2.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image" Target="../media/image8.png"/><Relationship Id="rId2" Type="http://schemas.openxmlformats.org/officeDocument/2006/relationships/image" Target="../media/image4.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B325C0-8441-9C41-9921-A33FFF692066}" type="doc">
      <dgm:prSet loTypeId="urn:microsoft.com/office/officeart/2005/8/layout/radial6" loCatId="" qsTypeId="urn:microsoft.com/office/officeart/2005/8/quickstyle/simple4" qsCatId="simple" csTypeId="urn:microsoft.com/office/officeart/2005/8/colors/accent1_2" csCatId="accent1" phldr="1"/>
      <dgm:spPr/>
      <dgm:t>
        <a:bodyPr/>
        <a:lstStyle/>
        <a:p>
          <a:endParaRPr lang="en-US"/>
        </a:p>
      </dgm:t>
    </dgm:pt>
    <dgm:pt modelId="{F1823D8B-C455-1140-9EF1-5AE2E786BBCA}">
      <dgm:prSet phldrT="[Text]" phldr="1"/>
      <dgm:spPr>
        <a:blipFill rotWithShape="0">
          <a:blip xmlns:r="http://schemas.openxmlformats.org/officeDocument/2006/relationships" r:embed="rId1"/>
          <a:stretch>
            <a:fillRect/>
          </a:stretch>
        </a:blipFill>
      </dgm:spPr>
      <dgm:t>
        <a:bodyPr/>
        <a:lstStyle/>
        <a:p>
          <a:endParaRPr lang="en-US" b="0" dirty="0"/>
        </a:p>
      </dgm:t>
    </dgm:pt>
    <dgm:pt modelId="{49F849B2-DC6B-6547-9F5A-2995A71A55B9}" type="parTrans" cxnId="{02A6F6BF-C107-4D43-865E-F8BFFDEB351A}">
      <dgm:prSet/>
      <dgm:spPr/>
      <dgm:t>
        <a:bodyPr/>
        <a:lstStyle/>
        <a:p>
          <a:endParaRPr lang="en-US" b="0"/>
        </a:p>
      </dgm:t>
    </dgm:pt>
    <dgm:pt modelId="{4DCC1F18-D109-294F-BF63-FB2CD1702884}" type="sibTrans" cxnId="{02A6F6BF-C107-4D43-865E-F8BFFDEB351A}">
      <dgm:prSet/>
      <dgm:spPr/>
      <dgm:t>
        <a:bodyPr/>
        <a:lstStyle/>
        <a:p>
          <a:endParaRPr lang="en-US" b="0"/>
        </a:p>
      </dgm:t>
    </dgm:pt>
    <dgm:pt modelId="{24901C41-4F02-1349-B8E0-1D5183C2E50D}">
      <dgm:prSet phldrT="[Text]" phldr="1"/>
      <dgm:spPr>
        <a:blipFill rotWithShape="0">
          <a:blip xmlns:r="http://schemas.openxmlformats.org/officeDocument/2006/relationships" r:embed="rId2"/>
          <a:stretch>
            <a:fillRect/>
          </a:stretch>
        </a:blipFill>
      </dgm:spPr>
      <dgm:t>
        <a:bodyPr/>
        <a:lstStyle/>
        <a:p>
          <a:endParaRPr lang="en-US" b="0" dirty="0"/>
        </a:p>
      </dgm:t>
    </dgm:pt>
    <dgm:pt modelId="{9E1EC4AA-0F30-4045-8939-39CD980B8EA2}" type="parTrans" cxnId="{B2C4871F-F042-494A-A818-ECBE3C742B6C}">
      <dgm:prSet/>
      <dgm:spPr/>
      <dgm:t>
        <a:bodyPr/>
        <a:lstStyle/>
        <a:p>
          <a:endParaRPr lang="en-US" b="0"/>
        </a:p>
      </dgm:t>
    </dgm:pt>
    <dgm:pt modelId="{02DBC72A-CBD9-CA4D-9167-FCC1A73B551C}" type="sibTrans" cxnId="{B2C4871F-F042-494A-A818-ECBE3C742B6C}">
      <dgm:prSet/>
      <dgm:spPr/>
      <dgm:t>
        <a:bodyPr/>
        <a:lstStyle/>
        <a:p>
          <a:endParaRPr lang="en-US" b="0"/>
        </a:p>
      </dgm:t>
    </dgm:pt>
    <dgm:pt modelId="{4E11CB41-7C5D-464C-AF92-E383C1EDD21B}">
      <dgm:prSet phldrT="[Text]" phldr="1"/>
      <dgm:spPr>
        <a:blipFill rotWithShape="0">
          <a:blip xmlns:r="http://schemas.openxmlformats.org/officeDocument/2006/relationships" r:embed="rId3"/>
          <a:stretch>
            <a:fillRect/>
          </a:stretch>
        </a:blipFill>
      </dgm:spPr>
      <dgm:t>
        <a:bodyPr/>
        <a:lstStyle/>
        <a:p>
          <a:endParaRPr lang="en-US" b="0" dirty="0"/>
        </a:p>
      </dgm:t>
    </dgm:pt>
    <dgm:pt modelId="{20114752-07FF-ED43-A03D-3A9D4AAC5492}" type="parTrans" cxnId="{765EC53A-A9F4-2D40-B39F-DAF007C59BDD}">
      <dgm:prSet/>
      <dgm:spPr/>
      <dgm:t>
        <a:bodyPr/>
        <a:lstStyle/>
        <a:p>
          <a:endParaRPr lang="en-US" b="0"/>
        </a:p>
      </dgm:t>
    </dgm:pt>
    <dgm:pt modelId="{7F2EAB40-ABC2-214E-B00C-596699758298}" type="sibTrans" cxnId="{765EC53A-A9F4-2D40-B39F-DAF007C59BDD}">
      <dgm:prSet/>
      <dgm:spPr/>
      <dgm:t>
        <a:bodyPr/>
        <a:lstStyle/>
        <a:p>
          <a:endParaRPr lang="en-US" b="0"/>
        </a:p>
      </dgm:t>
    </dgm:pt>
    <dgm:pt modelId="{39BBE434-E21B-8B48-8CBD-B993D584AD45}">
      <dgm:prSet phldrT="[Text]" phldr="1"/>
      <dgm:spPr>
        <a:blipFill rotWithShape="0">
          <a:blip xmlns:r="http://schemas.openxmlformats.org/officeDocument/2006/relationships" r:embed="rId4"/>
          <a:stretch>
            <a:fillRect/>
          </a:stretch>
        </a:blipFill>
      </dgm:spPr>
      <dgm:t>
        <a:bodyPr/>
        <a:lstStyle/>
        <a:p>
          <a:endParaRPr lang="en-US" b="0" dirty="0"/>
        </a:p>
      </dgm:t>
    </dgm:pt>
    <dgm:pt modelId="{EE26F14C-A799-F94B-87DB-E66DF625486E}" type="parTrans" cxnId="{CBC66D53-442D-1F4E-8701-C64A7DF629D6}">
      <dgm:prSet/>
      <dgm:spPr/>
      <dgm:t>
        <a:bodyPr/>
        <a:lstStyle/>
        <a:p>
          <a:endParaRPr lang="en-US" b="0"/>
        </a:p>
      </dgm:t>
    </dgm:pt>
    <dgm:pt modelId="{0F6FF431-BC6A-C24A-8E41-F4DA3172722D}" type="sibTrans" cxnId="{CBC66D53-442D-1F4E-8701-C64A7DF629D6}">
      <dgm:prSet/>
      <dgm:spPr/>
      <dgm:t>
        <a:bodyPr/>
        <a:lstStyle/>
        <a:p>
          <a:endParaRPr lang="en-US" b="0"/>
        </a:p>
      </dgm:t>
    </dgm:pt>
    <dgm:pt modelId="{E7433ECB-B692-CA4F-AEFE-A200835AC7A8}">
      <dgm:prSet phldrT="[Text]" phldr="1"/>
      <dgm:spPr>
        <a:blipFill rotWithShape="0">
          <a:blip xmlns:r="http://schemas.openxmlformats.org/officeDocument/2006/relationships" r:embed="rId5"/>
          <a:stretch>
            <a:fillRect/>
          </a:stretch>
        </a:blipFill>
      </dgm:spPr>
      <dgm:t>
        <a:bodyPr/>
        <a:lstStyle/>
        <a:p>
          <a:endParaRPr lang="en-US" b="0" dirty="0"/>
        </a:p>
      </dgm:t>
    </dgm:pt>
    <dgm:pt modelId="{1E923081-DF78-6540-8BE5-4057958ECC2C}" type="sibTrans" cxnId="{A85D0F1A-C2BB-784F-859B-8371DC914A41}">
      <dgm:prSet/>
      <dgm:spPr/>
      <dgm:t>
        <a:bodyPr/>
        <a:lstStyle/>
        <a:p>
          <a:endParaRPr lang="en-US" b="0"/>
        </a:p>
      </dgm:t>
    </dgm:pt>
    <dgm:pt modelId="{0291F2D7-5CC9-DB46-BFB9-F4F95A2756AF}" type="parTrans" cxnId="{A85D0F1A-C2BB-784F-859B-8371DC914A41}">
      <dgm:prSet/>
      <dgm:spPr/>
      <dgm:t>
        <a:bodyPr/>
        <a:lstStyle/>
        <a:p>
          <a:endParaRPr lang="en-US" b="0"/>
        </a:p>
      </dgm:t>
    </dgm:pt>
    <dgm:pt modelId="{325A4045-C4F3-5042-B88B-2756937D8D75}" type="pres">
      <dgm:prSet presAssocID="{6AB325C0-8441-9C41-9921-A33FFF692066}" presName="Name0" presStyleCnt="0">
        <dgm:presLayoutVars>
          <dgm:chMax val="1"/>
          <dgm:dir/>
          <dgm:animLvl val="ctr"/>
          <dgm:resizeHandles val="exact"/>
        </dgm:presLayoutVars>
      </dgm:prSet>
      <dgm:spPr/>
      <dgm:t>
        <a:bodyPr/>
        <a:lstStyle/>
        <a:p>
          <a:endParaRPr lang="en-US"/>
        </a:p>
      </dgm:t>
    </dgm:pt>
    <dgm:pt modelId="{DFC6C668-FEA9-7A47-A1C5-837F8058B4F7}" type="pres">
      <dgm:prSet presAssocID="{E7433ECB-B692-CA4F-AEFE-A200835AC7A8}" presName="centerShape" presStyleLbl="node0" presStyleIdx="0" presStyleCnt="1"/>
      <dgm:spPr/>
      <dgm:t>
        <a:bodyPr/>
        <a:lstStyle/>
        <a:p>
          <a:endParaRPr lang="en-US"/>
        </a:p>
      </dgm:t>
    </dgm:pt>
    <dgm:pt modelId="{A84BEE1E-F802-794C-9107-76D954EB297C}" type="pres">
      <dgm:prSet presAssocID="{F1823D8B-C455-1140-9EF1-5AE2E786BBCA}" presName="node" presStyleLbl="node1" presStyleIdx="0" presStyleCnt="4">
        <dgm:presLayoutVars>
          <dgm:bulletEnabled val="1"/>
        </dgm:presLayoutVars>
      </dgm:prSet>
      <dgm:spPr/>
      <dgm:t>
        <a:bodyPr/>
        <a:lstStyle/>
        <a:p>
          <a:endParaRPr lang="en-US"/>
        </a:p>
      </dgm:t>
    </dgm:pt>
    <dgm:pt modelId="{20DB153C-2928-CF4D-829C-A56125DF5EF9}" type="pres">
      <dgm:prSet presAssocID="{F1823D8B-C455-1140-9EF1-5AE2E786BBCA}" presName="dummy" presStyleCnt="0"/>
      <dgm:spPr/>
    </dgm:pt>
    <dgm:pt modelId="{0A9548DD-F628-2F49-9F1A-67FDEA4D938D}" type="pres">
      <dgm:prSet presAssocID="{4DCC1F18-D109-294F-BF63-FB2CD1702884}" presName="sibTrans" presStyleLbl="sibTrans2D1" presStyleIdx="0" presStyleCnt="4"/>
      <dgm:spPr/>
      <dgm:t>
        <a:bodyPr/>
        <a:lstStyle/>
        <a:p>
          <a:endParaRPr lang="en-US"/>
        </a:p>
      </dgm:t>
    </dgm:pt>
    <dgm:pt modelId="{07090B8E-3574-FB41-84D7-3092774D2BDD}" type="pres">
      <dgm:prSet presAssocID="{24901C41-4F02-1349-B8E0-1D5183C2E50D}" presName="node" presStyleLbl="node1" presStyleIdx="1" presStyleCnt="4">
        <dgm:presLayoutVars>
          <dgm:bulletEnabled val="1"/>
        </dgm:presLayoutVars>
      </dgm:prSet>
      <dgm:spPr/>
      <dgm:t>
        <a:bodyPr/>
        <a:lstStyle/>
        <a:p>
          <a:endParaRPr lang="en-US"/>
        </a:p>
      </dgm:t>
    </dgm:pt>
    <dgm:pt modelId="{C473824A-F54F-EB48-9C78-306C19AC8375}" type="pres">
      <dgm:prSet presAssocID="{24901C41-4F02-1349-B8E0-1D5183C2E50D}" presName="dummy" presStyleCnt="0"/>
      <dgm:spPr/>
    </dgm:pt>
    <dgm:pt modelId="{EE6D6C08-4871-6F45-998F-80A4BBEBA83A}" type="pres">
      <dgm:prSet presAssocID="{02DBC72A-CBD9-CA4D-9167-FCC1A73B551C}" presName="sibTrans" presStyleLbl="sibTrans2D1" presStyleIdx="1" presStyleCnt="4"/>
      <dgm:spPr/>
      <dgm:t>
        <a:bodyPr/>
        <a:lstStyle/>
        <a:p>
          <a:endParaRPr lang="en-US"/>
        </a:p>
      </dgm:t>
    </dgm:pt>
    <dgm:pt modelId="{3371185C-674E-6641-9372-E5278EEEE22C}" type="pres">
      <dgm:prSet presAssocID="{4E11CB41-7C5D-464C-AF92-E383C1EDD21B}" presName="node" presStyleLbl="node1" presStyleIdx="2" presStyleCnt="4">
        <dgm:presLayoutVars>
          <dgm:bulletEnabled val="1"/>
        </dgm:presLayoutVars>
      </dgm:prSet>
      <dgm:spPr/>
      <dgm:t>
        <a:bodyPr/>
        <a:lstStyle/>
        <a:p>
          <a:endParaRPr lang="en-US"/>
        </a:p>
      </dgm:t>
    </dgm:pt>
    <dgm:pt modelId="{12DFE666-D25D-BA43-BAC5-FE302D2337A2}" type="pres">
      <dgm:prSet presAssocID="{4E11CB41-7C5D-464C-AF92-E383C1EDD21B}" presName="dummy" presStyleCnt="0"/>
      <dgm:spPr/>
    </dgm:pt>
    <dgm:pt modelId="{272AAC4B-484E-E147-8F0A-C1F75DBD4604}" type="pres">
      <dgm:prSet presAssocID="{7F2EAB40-ABC2-214E-B00C-596699758298}" presName="sibTrans" presStyleLbl="sibTrans2D1" presStyleIdx="2" presStyleCnt="4"/>
      <dgm:spPr/>
      <dgm:t>
        <a:bodyPr/>
        <a:lstStyle/>
        <a:p>
          <a:endParaRPr lang="en-US"/>
        </a:p>
      </dgm:t>
    </dgm:pt>
    <dgm:pt modelId="{284C4D4F-00FD-AA43-BA0C-65878825C778}" type="pres">
      <dgm:prSet presAssocID="{39BBE434-E21B-8B48-8CBD-B993D584AD45}" presName="node" presStyleLbl="node1" presStyleIdx="3" presStyleCnt="4">
        <dgm:presLayoutVars>
          <dgm:bulletEnabled val="1"/>
        </dgm:presLayoutVars>
      </dgm:prSet>
      <dgm:spPr/>
      <dgm:t>
        <a:bodyPr/>
        <a:lstStyle/>
        <a:p>
          <a:endParaRPr lang="en-US"/>
        </a:p>
      </dgm:t>
    </dgm:pt>
    <dgm:pt modelId="{C7F10DAB-906F-E748-9EDA-FFB6AFA7229F}" type="pres">
      <dgm:prSet presAssocID="{39BBE434-E21B-8B48-8CBD-B993D584AD45}" presName="dummy" presStyleCnt="0"/>
      <dgm:spPr/>
    </dgm:pt>
    <dgm:pt modelId="{DD155548-C010-A84E-8BB0-E8A74E508F5A}" type="pres">
      <dgm:prSet presAssocID="{0F6FF431-BC6A-C24A-8E41-F4DA3172722D}" presName="sibTrans" presStyleLbl="sibTrans2D1" presStyleIdx="3" presStyleCnt="4"/>
      <dgm:spPr/>
      <dgm:t>
        <a:bodyPr/>
        <a:lstStyle/>
        <a:p>
          <a:endParaRPr lang="en-US"/>
        </a:p>
      </dgm:t>
    </dgm:pt>
  </dgm:ptLst>
  <dgm:cxnLst>
    <dgm:cxn modelId="{E20731F4-A3CE-4F46-A49D-D649CB056BE6}" type="presOf" srcId="{4E11CB41-7C5D-464C-AF92-E383C1EDD21B}" destId="{3371185C-674E-6641-9372-E5278EEEE22C}" srcOrd="0" destOrd="0" presId="urn:microsoft.com/office/officeart/2005/8/layout/radial6"/>
    <dgm:cxn modelId="{02A6F6BF-C107-4D43-865E-F8BFFDEB351A}" srcId="{E7433ECB-B692-CA4F-AEFE-A200835AC7A8}" destId="{F1823D8B-C455-1140-9EF1-5AE2E786BBCA}" srcOrd="0" destOrd="0" parTransId="{49F849B2-DC6B-6547-9F5A-2995A71A55B9}" sibTransId="{4DCC1F18-D109-294F-BF63-FB2CD1702884}"/>
    <dgm:cxn modelId="{6A0FF5FB-C9DA-864A-A94B-3FEF3F48FCE9}" type="presOf" srcId="{02DBC72A-CBD9-CA4D-9167-FCC1A73B551C}" destId="{EE6D6C08-4871-6F45-998F-80A4BBEBA83A}" srcOrd="0" destOrd="0" presId="urn:microsoft.com/office/officeart/2005/8/layout/radial6"/>
    <dgm:cxn modelId="{857CC84B-92B0-9240-BC84-1D6BE6116311}" type="presOf" srcId="{39BBE434-E21B-8B48-8CBD-B993D584AD45}" destId="{284C4D4F-00FD-AA43-BA0C-65878825C778}" srcOrd="0" destOrd="0" presId="urn:microsoft.com/office/officeart/2005/8/layout/radial6"/>
    <dgm:cxn modelId="{A85D0F1A-C2BB-784F-859B-8371DC914A41}" srcId="{6AB325C0-8441-9C41-9921-A33FFF692066}" destId="{E7433ECB-B692-CA4F-AEFE-A200835AC7A8}" srcOrd="0" destOrd="0" parTransId="{0291F2D7-5CC9-DB46-BFB9-F4F95A2756AF}" sibTransId="{1E923081-DF78-6540-8BE5-4057958ECC2C}"/>
    <dgm:cxn modelId="{27265354-8B60-0E48-8F67-7B83284626DE}" type="presOf" srcId="{24901C41-4F02-1349-B8E0-1D5183C2E50D}" destId="{07090B8E-3574-FB41-84D7-3092774D2BDD}" srcOrd="0" destOrd="0" presId="urn:microsoft.com/office/officeart/2005/8/layout/radial6"/>
    <dgm:cxn modelId="{CBC66D53-442D-1F4E-8701-C64A7DF629D6}" srcId="{E7433ECB-B692-CA4F-AEFE-A200835AC7A8}" destId="{39BBE434-E21B-8B48-8CBD-B993D584AD45}" srcOrd="3" destOrd="0" parTransId="{EE26F14C-A799-F94B-87DB-E66DF625486E}" sibTransId="{0F6FF431-BC6A-C24A-8E41-F4DA3172722D}"/>
    <dgm:cxn modelId="{B2C4871F-F042-494A-A818-ECBE3C742B6C}" srcId="{E7433ECB-B692-CA4F-AEFE-A200835AC7A8}" destId="{24901C41-4F02-1349-B8E0-1D5183C2E50D}" srcOrd="1" destOrd="0" parTransId="{9E1EC4AA-0F30-4045-8939-39CD980B8EA2}" sibTransId="{02DBC72A-CBD9-CA4D-9167-FCC1A73B551C}"/>
    <dgm:cxn modelId="{AFE6F201-816E-D742-B4C2-38D0AE4AC4EC}" type="presOf" srcId="{4DCC1F18-D109-294F-BF63-FB2CD1702884}" destId="{0A9548DD-F628-2F49-9F1A-67FDEA4D938D}" srcOrd="0" destOrd="0" presId="urn:microsoft.com/office/officeart/2005/8/layout/radial6"/>
    <dgm:cxn modelId="{141186AD-7B77-C443-B44E-92EECA7E6C17}" type="presOf" srcId="{0F6FF431-BC6A-C24A-8E41-F4DA3172722D}" destId="{DD155548-C010-A84E-8BB0-E8A74E508F5A}" srcOrd="0" destOrd="0" presId="urn:microsoft.com/office/officeart/2005/8/layout/radial6"/>
    <dgm:cxn modelId="{7C07B215-8CFE-6044-B8B1-BADCEE2B6669}" type="presOf" srcId="{E7433ECB-B692-CA4F-AEFE-A200835AC7A8}" destId="{DFC6C668-FEA9-7A47-A1C5-837F8058B4F7}" srcOrd="0" destOrd="0" presId="urn:microsoft.com/office/officeart/2005/8/layout/radial6"/>
    <dgm:cxn modelId="{A17DDD94-150D-6A42-A9F8-8D1F140DCB41}" type="presOf" srcId="{6AB325C0-8441-9C41-9921-A33FFF692066}" destId="{325A4045-C4F3-5042-B88B-2756937D8D75}" srcOrd="0" destOrd="0" presId="urn:microsoft.com/office/officeart/2005/8/layout/radial6"/>
    <dgm:cxn modelId="{F28A8DF1-9114-8E4B-A34A-A2B1DF0E7AA2}" type="presOf" srcId="{7F2EAB40-ABC2-214E-B00C-596699758298}" destId="{272AAC4B-484E-E147-8F0A-C1F75DBD4604}" srcOrd="0" destOrd="0" presId="urn:microsoft.com/office/officeart/2005/8/layout/radial6"/>
    <dgm:cxn modelId="{0AD6763A-FBC5-DE4A-B8A4-12A54E5A24AB}" type="presOf" srcId="{F1823D8B-C455-1140-9EF1-5AE2E786BBCA}" destId="{A84BEE1E-F802-794C-9107-76D954EB297C}" srcOrd="0" destOrd="0" presId="urn:microsoft.com/office/officeart/2005/8/layout/radial6"/>
    <dgm:cxn modelId="{765EC53A-A9F4-2D40-B39F-DAF007C59BDD}" srcId="{E7433ECB-B692-CA4F-AEFE-A200835AC7A8}" destId="{4E11CB41-7C5D-464C-AF92-E383C1EDD21B}" srcOrd="2" destOrd="0" parTransId="{20114752-07FF-ED43-A03D-3A9D4AAC5492}" sibTransId="{7F2EAB40-ABC2-214E-B00C-596699758298}"/>
    <dgm:cxn modelId="{6B302CC5-E3DF-D049-B178-63B95CEBC2CB}" type="presParOf" srcId="{325A4045-C4F3-5042-B88B-2756937D8D75}" destId="{DFC6C668-FEA9-7A47-A1C5-837F8058B4F7}" srcOrd="0" destOrd="0" presId="urn:microsoft.com/office/officeart/2005/8/layout/radial6"/>
    <dgm:cxn modelId="{09D38C43-764E-7649-8CF9-6A9A7A84CE0E}" type="presParOf" srcId="{325A4045-C4F3-5042-B88B-2756937D8D75}" destId="{A84BEE1E-F802-794C-9107-76D954EB297C}" srcOrd="1" destOrd="0" presId="urn:microsoft.com/office/officeart/2005/8/layout/radial6"/>
    <dgm:cxn modelId="{4A253533-F795-9341-8E27-2BCCC971E1E8}" type="presParOf" srcId="{325A4045-C4F3-5042-B88B-2756937D8D75}" destId="{20DB153C-2928-CF4D-829C-A56125DF5EF9}" srcOrd="2" destOrd="0" presId="urn:microsoft.com/office/officeart/2005/8/layout/radial6"/>
    <dgm:cxn modelId="{131D73C5-0760-114B-91A6-91E14F571E52}" type="presParOf" srcId="{325A4045-C4F3-5042-B88B-2756937D8D75}" destId="{0A9548DD-F628-2F49-9F1A-67FDEA4D938D}" srcOrd="3" destOrd="0" presId="urn:microsoft.com/office/officeart/2005/8/layout/radial6"/>
    <dgm:cxn modelId="{6AC5A056-BD4E-5148-AC4D-19C798E5E9AE}" type="presParOf" srcId="{325A4045-C4F3-5042-B88B-2756937D8D75}" destId="{07090B8E-3574-FB41-84D7-3092774D2BDD}" srcOrd="4" destOrd="0" presId="urn:microsoft.com/office/officeart/2005/8/layout/radial6"/>
    <dgm:cxn modelId="{D3957824-7C0E-2842-B99F-852CBCE9B0C3}" type="presParOf" srcId="{325A4045-C4F3-5042-B88B-2756937D8D75}" destId="{C473824A-F54F-EB48-9C78-306C19AC8375}" srcOrd="5" destOrd="0" presId="urn:microsoft.com/office/officeart/2005/8/layout/radial6"/>
    <dgm:cxn modelId="{92091429-BEE6-2849-8B83-7F985BFF644D}" type="presParOf" srcId="{325A4045-C4F3-5042-B88B-2756937D8D75}" destId="{EE6D6C08-4871-6F45-998F-80A4BBEBA83A}" srcOrd="6" destOrd="0" presId="urn:microsoft.com/office/officeart/2005/8/layout/radial6"/>
    <dgm:cxn modelId="{CA487A1C-2762-1645-89FA-A46142EB0582}" type="presParOf" srcId="{325A4045-C4F3-5042-B88B-2756937D8D75}" destId="{3371185C-674E-6641-9372-E5278EEEE22C}" srcOrd="7" destOrd="0" presId="urn:microsoft.com/office/officeart/2005/8/layout/radial6"/>
    <dgm:cxn modelId="{F0175750-AE34-2B4D-8E6F-6833A636A6E3}" type="presParOf" srcId="{325A4045-C4F3-5042-B88B-2756937D8D75}" destId="{12DFE666-D25D-BA43-BAC5-FE302D2337A2}" srcOrd="8" destOrd="0" presId="urn:microsoft.com/office/officeart/2005/8/layout/radial6"/>
    <dgm:cxn modelId="{6BE74BA4-EAEC-1C44-8917-E8830DEF09FB}" type="presParOf" srcId="{325A4045-C4F3-5042-B88B-2756937D8D75}" destId="{272AAC4B-484E-E147-8F0A-C1F75DBD4604}" srcOrd="9" destOrd="0" presId="urn:microsoft.com/office/officeart/2005/8/layout/radial6"/>
    <dgm:cxn modelId="{DBC12215-0FA7-E045-A955-5E4B89F7CF76}" type="presParOf" srcId="{325A4045-C4F3-5042-B88B-2756937D8D75}" destId="{284C4D4F-00FD-AA43-BA0C-65878825C778}" srcOrd="10" destOrd="0" presId="urn:microsoft.com/office/officeart/2005/8/layout/radial6"/>
    <dgm:cxn modelId="{200DB93F-D9F4-1B42-BB59-4DFFF8AAFED4}" type="presParOf" srcId="{325A4045-C4F3-5042-B88B-2756937D8D75}" destId="{C7F10DAB-906F-E748-9EDA-FFB6AFA7229F}" srcOrd="11" destOrd="0" presId="urn:microsoft.com/office/officeart/2005/8/layout/radial6"/>
    <dgm:cxn modelId="{A9770BEC-EB3B-DB41-BDD3-8F2AB1E0BB09}" type="presParOf" srcId="{325A4045-C4F3-5042-B88B-2756937D8D75}" destId="{DD155548-C010-A84E-8BB0-E8A74E508F5A}"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0BBEFF-8D0F-3544-98A5-E7AA02930BAF}" type="doc">
      <dgm:prSet loTypeId="urn:microsoft.com/office/officeart/2008/layout/BendingPictureCaption" loCatId="" qsTypeId="urn:microsoft.com/office/officeart/2005/8/quickstyle/simple5" qsCatId="simple" csTypeId="urn:microsoft.com/office/officeart/2005/8/colors/accent5_5" csCatId="accent5" phldr="1"/>
      <dgm:spPr/>
      <dgm:t>
        <a:bodyPr/>
        <a:lstStyle/>
        <a:p>
          <a:endParaRPr lang="en-US"/>
        </a:p>
      </dgm:t>
    </dgm:pt>
    <dgm:pt modelId="{CF603A5C-82D6-DF4E-B7BF-97E77DF05CE0}">
      <dgm:prSet phldrT="[Text]"/>
      <dgm:spPr/>
      <dgm:t>
        <a:bodyPr/>
        <a:lstStyle/>
        <a:p>
          <a:r>
            <a:rPr lang="en-US" dirty="0" smtClean="0"/>
            <a:t>Raspberry Pi with sound and light </a:t>
          </a:r>
          <a:endParaRPr lang="en-US" dirty="0"/>
        </a:p>
      </dgm:t>
    </dgm:pt>
    <dgm:pt modelId="{317BFDEC-DC98-F243-9205-897885883BD0}" type="parTrans" cxnId="{72758DC8-F828-C340-956C-E083BADD6F09}">
      <dgm:prSet/>
      <dgm:spPr/>
      <dgm:t>
        <a:bodyPr/>
        <a:lstStyle/>
        <a:p>
          <a:endParaRPr lang="en-US"/>
        </a:p>
      </dgm:t>
    </dgm:pt>
    <dgm:pt modelId="{58AADA73-9D89-C245-80F0-CA8DC2C6B422}" type="sibTrans" cxnId="{72758DC8-F828-C340-956C-E083BADD6F09}">
      <dgm:prSet/>
      <dgm:spPr/>
      <dgm:t>
        <a:bodyPr/>
        <a:lstStyle/>
        <a:p>
          <a:endParaRPr lang="en-US"/>
        </a:p>
      </dgm:t>
    </dgm:pt>
    <dgm:pt modelId="{E26357A5-4755-5840-BB1B-F8A42579988F}">
      <dgm:prSet phldrT="[Text]"/>
      <dgm:spPr/>
      <dgm:t>
        <a:bodyPr/>
        <a:lstStyle/>
        <a:p>
          <a:r>
            <a:rPr lang="en-US" dirty="0" smtClean="0"/>
            <a:t>Raspberry Pi with motion sensor</a:t>
          </a:r>
          <a:endParaRPr lang="en-US" dirty="0"/>
        </a:p>
      </dgm:t>
    </dgm:pt>
    <dgm:pt modelId="{E6579755-35A8-A548-84D3-83DB59B46797}" type="parTrans" cxnId="{BB168FEF-13FB-E64A-B41D-3E3D75F0D7ED}">
      <dgm:prSet/>
      <dgm:spPr/>
      <dgm:t>
        <a:bodyPr/>
        <a:lstStyle/>
        <a:p>
          <a:endParaRPr lang="en-US"/>
        </a:p>
      </dgm:t>
    </dgm:pt>
    <dgm:pt modelId="{22489FEC-8250-8A45-A8B8-85AD5E4996D3}" type="sibTrans" cxnId="{BB168FEF-13FB-E64A-B41D-3E3D75F0D7ED}">
      <dgm:prSet/>
      <dgm:spPr/>
      <dgm:t>
        <a:bodyPr/>
        <a:lstStyle/>
        <a:p>
          <a:endParaRPr lang="en-US"/>
        </a:p>
      </dgm:t>
    </dgm:pt>
    <dgm:pt modelId="{63EE6F23-00F0-2D48-8939-C37F57CF994B}" type="pres">
      <dgm:prSet presAssocID="{750BBEFF-8D0F-3544-98A5-E7AA02930BAF}" presName="diagram" presStyleCnt="0">
        <dgm:presLayoutVars>
          <dgm:dir/>
        </dgm:presLayoutVars>
      </dgm:prSet>
      <dgm:spPr/>
      <dgm:t>
        <a:bodyPr/>
        <a:lstStyle/>
        <a:p>
          <a:endParaRPr lang="en-US"/>
        </a:p>
      </dgm:t>
    </dgm:pt>
    <dgm:pt modelId="{9C59B3D9-9334-2C4C-A5C3-2F0718C03D8F}" type="pres">
      <dgm:prSet presAssocID="{CF603A5C-82D6-DF4E-B7BF-97E77DF05CE0}" presName="composite" presStyleCnt="0"/>
      <dgm:spPr/>
    </dgm:pt>
    <dgm:pt modelId="{74241854-41E0-D141-B538-01F30B3163DC}" type="pres">
      <dgm:prSet presAssocID="{CF603A5C-82D6-DF4E-B7BF-97E77DF05CE0}" presName="Image" presStyleLbl="bgShp" presStyleIdx="0" presStyleCnt="2" custLinFactNeighborX="2263"/>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pt>
    <dgm:pt modelId="{1B6E2FD5-E629-E94B-9D4B-D3A7FA8C67A3}" type="pres">
      <dgm:prSet presAssocID="{CF603A5C-82D6-DF4E-B7BF-97E77DF05CE0}" presName="Parent" presStyleLbl="node0" presStyleIdx="0" presStyleCnt="2" custScaleX="79145" custLinFactNeighborX="11012" custLinFactNeighborY="50831">
        <dgm:presLayoutVars>
          <dgm:bulletEnabled val="1"/>
        </dgm:presLayoutVars>
      </dgm:prSet>
      <dgm:spPr/>
      <dgm:t>
        <a:bodyPr/>
        <a:lstStyle/>
        <a:p>
          <a:endParaRPr lang="en-US"/>
        </a:p>
      </dgm:t>
    </dgm:pt>
    <dgm:pt modelId="{9E78BEC2-419A-F04A-AD61-D964DE34572E}" type="pres">
      <dgm:prSet presAssocID="{58AADA73-9D89-C245-80F0-CA8DC2C6B422}" presName="sibTrans" presStyleCnt="0"/>
      <dgm:spPr/>
    </dgm:pt>
    <dgm:pt modelId="{F645F9A2-0ABF-364B-BE44-9030C07AA645}" type="pres">
      <dgm:prSet presAssocID="{E26357A5-4755-5840-BB1B-F8A42579988F}" presName="composite" presStyleCnt="0"/>
      <dgm:spPr/>
    </dgm:pt>
    <dgm:pt modelId="{55ACB023-AD49-C94E-822E-7C577C8746CE}" type="pres">
      <dgm:prSet presAssocID="{E26357A5-4755-5840-BB1B-F8A42579988F}" presName="Image" presStyleLbl="bgShp" presStyleIdx="1" presStyleCnt="2" custLinFactNeighborX="-3861" custLinFactNeighborY="-491"/>
      <dgm:spPr>
        <a:blipFill rotWithShape="1">
          <a:blip xmlns:r="http://schemas.openxmlformats.org/officeDocument/2006/relationships" r:embed="rId2"/>
          <a:stretch>
            <a:fillRect/>
          </a:stretch>
        </a:blipFill>
      </dgm:spPr>
    </dgm:pt>
    <dgm:pt modelId="{6A7074EA-CCD7-2F4C-A2A0-7423B259C33A}" type="pres">
      <dgm:prSet presAssocID="{E26357A5-4755-5840-BB1B-F8A42579988F}" presName="Parent" presStyleLbl="node0" presStyleIdx="1" presStyleCnt="2" custScaleX="80076" custLinFactNeighborX="2712" custLinFactNeighborY="47284">
        <dgm:presLayoutVars>
          <dgm:bulletEnabled val="1"/>
        </dgm:presLayoutVars>
      </dgm:prSet>
      <dgm:spPr/>
      <dgm:t>
        <a:bodyPr/>
        <a:lstStyle/>
        <a:p>
          <a:endParaRPr lang="en-US"/>
        </a:p>
      </dgm:t>
    </dgm:pt>
  </dgm:ptLst>
  <dgm:cxnLst>
    <dgm:cxn modelId="{72758DC8-F828-C340-956C-E083BADD6F09}" srcId="{750BBEFF-8D0F-3544-98A5-E7AA02930BAF}" destId="{CF603A5C-82D6-DF4E-B7BF-97E77DF05CE0}" srcOrd="0" destOrd="0" parTransId="{317BFDEC-DC98-F243-9205-897885883BD0}" sibTransId="{58AADA73-9D89-C245-80F0-CA8DC2C6B422}"/>
    <dgm:cxn modelId="{CC35E338-A50B-4317-8BFC-01BB01A9CEC1}" type="presOf" srcId="{E26357A5-4755-5840-BB1B-F8A42579988F}" destId="{6A7074EA-CCD7-2F4C-A2A0-7423B259C33A}" srcOrd="0" destOrd="0" presId="urn:microsoft.com/office/officeart/2008/layout/BendingPictureCaption"/>
    <dgm:cxn modelId="{3976FF7A-5C98-4C18-B268-4E20F0E54904}" type="presOf" srcId="{CF603A5C-82D6-DF4E-B7BF-97E77DF05CE0}" destId="{1B6E2FD5-E629-E94B-9D4B-D3A7FA8C67A3}" srcOrd="0" destOrd="0" presId="urn:microsoft.com/office/officeart/2008/layout/BendingPictureCaption"/>
    <dgm:cxn modelId="{BB168FEF-13FB-E64A-B41D-3E3D75F0D7ED}" srcId="{750BBEFF-8D0F-3544-98A5-E7AA02930BAF}" destId="{E26357A5-4755-5840-BB1B-F8A42579988F}" srcOrd="1" destOrd="0" parTransId="{E6579755-35A8-A548-84D3-83DB59B46797}" sibTransId="{22489FEC-8250-8A45-A8B8-85AD5E4996D3}"/>
    <dgm:cxn modelId="{66F0A67A-F2A4-4B27-9ED9-FDA4E02D80DE}" type="presOf" srcId="{750BBEFF-8D0F-3544-98A5-E7AA02930BAF}" destId="{63EE6F23-00F0-2D48-8939-C37F57CF994B}" srcOrd="0" destOrd="0" presId="urn:microsoft.com/office/officeart/2008/layout/BendingPictureCaption"/>
    <dgm:cxn modelId="{00013847-4F88-43E8-80C6-46A45DBD3AF1}" type="presParOf" srcId="{63EE6F23-00F0-2D48-8939-C37F57CF994B}" destId="{9C59B3D9-9334-2C4C-A5C3-2F0718C03D8F}" srcOrd="0" destOrd="0" presId="urn:microsoft.com/office/officeart/2008/layout/BendingPictureCaption"/>
    <dgm:cxn modelId="{24CDFE53-4BF0-4940-9AA3-85D9F4594108}" type="presParOf" srcId="{9C59B3D9-9334-2C4C-A5C3-2F0718C03D8F}" destId="{74241854-41E0-D141-B538-01F30B3163DC}" srcOrd="0" destOrd="0" presId="urn:microsoft.com/office/officeart/2008/layout/BendingPictureCaption"/>
    <dgm:cxn modelId="{9F1CA27D-5A17-479F-95DE-1BDE6A39A45B}" type="presParOf" srcId="{9C59B3D9-9334-2C4C-A5C3-2F0718C03D8F}" destId="{1B6E2FD5-E629-E94B-9D4B-D3A7FA8C67A3}" srcOrd="1" destOrd="0" presId="urn:microsoft.com/office/officeart/2008/layout/BendingPictureCaption"/>
    <dgm:cxn modelId="{B9BE9B4A-1D0E-421C-8CBE-517AC52F866D}" type="presParOf" srcId="{63EE6F23-00F0-2D48-8939-C37F57CF994B}" destId="{9E78BEC2-419A-F04A-AD61-D964DE34572E}" srcOrd="1" destOrd="0" presId="urn:microsoft.com/office/officeart/2008/layout/BendingPictureCaption"/>
    <dgm:cxn modelId="{2F8D5A42-114F-44AF-9E6F-9334D03440CB}" type="presParOf" srcId="{63EE6F23-00F0-2D48-8939-C37F57CF994B}" destId="{F645F9A2-0ABF-364B-BE44-9030C07AA645}" srcOrd="2" destOrd="0" presId="urn:microsoft.com/office/officeart/2008/layout/BendingPictureCaption"/>
    <dgm:cxn modelId="{F8403523-7A26-442B-9186-10B4E13C62F9}" type="presParOf" srcId="{F645F9A2-0ABF-364B-BE44-9030C07AA645}" destId="{55ACB023-AD49-C94E-822E-7C577C8746CE}" srcOrd="0" destOrd="0" presId="urn:microsoft.com/office/officeart/2008/layout/BendingPictureCaption"/>
    <dgm:cxn modelId="{29866079-5B68-4CAA-8388-389F006BCEE2}" type="presParOf" srcId="{F645F9A2-0ABF-364B-BE44-9030C07AA645}" destId="{6A7074EA-CCD7-2F4C-A2A0-7423B259C33A}"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B58152-8039-D741-9B5E-6E0D66620CDF}" type="doc">
      <dgm:prSet loTypeId="urn:microsoft.com/office/officeart/2008/layout/LinedList" loCatId="" qsTypeId="urn:microsoft.com/office/officeart/2005/8/quickstyle/simple4" qsCatId="simple" csTypeId="urn:microsoft.com/office/officeart/2005/8/colors/accent1_2" csCatId="accent1"/>
      <dgm:spPr/>
      <dgm:t>
        <a:bodyPr/>
        <a:lstStyle/>
        <a:p>
          <a:endParaRPr lang="en-US"/>
        </a:p>
      </dgm:t>
    </dgm:pt>
    <dgm:pt modelId="{B70C90BB-1F7C-1541-A562-CD513F6E2C31}">
      <dgm:prSet/>
      <dgm:spPr/>
      <dgm:t>
        <a:bodyPr/>
        <a:lstStyle/>
        <a:p>
          <a:pPr rtl="0"/>
          <a:r>
            <a:rPr lang="en-US" b="1" smtClean="0"/>
            <a:t>User register and login</a:t>
          </a:r>
          <a:endParaRPr lang="en-US"/>
        </a:p>
      </dgm:t>
    </dgm:pt>
    <dgm:pt modelId="{7B1CDE9F-0DFE-E54F-8E55-089AD1228995}" type="parTrans" cxnId="{E9E1461F-199C-2345-BF36-D72E34565691}">
      <dgm:prSet/>
      <dgm:spPr/>
      <dgm:t>
        <a:bodyPr/>
        <a:lstStyle/>
        <a:p>
          <a:endParaRPr lang="en-US"/>
        </a:p>
      </dgm:t>
    </dgm:pt>
    <dgm:pt modelId="{467BEA89-7D76-484C-9785-DD8CAA43DCBB}" type="sibTrans" cxnId="{E9E1461F-199C-2345-BF36-D72E34565691}">
      <dgm:prSet/>
      <dgm:spPr/>
      <dgm:t>
        <a:bodyPr/>
        <a:lstStyle/>
        <a:p>
          <a:endParaRPr lang="en-US"/>
        </a:p>
      </dgm:t>
    </dgm:pt>
    <dgm:pt modelId="{EE2C86C6-FA2A-9F4E-92CB-54906E747447}">
      <dgm:prSet/>
      <dgm:spPr/>
      <dgm:t>
        <a:bodyPr/>
        <a:lstStyle/>
        <a:p>
          <a:pPr rtl="0"/>
          <a:r>
            <a:rPr lang="en-US" b="1" smtClean="0"/>
            <a:t>Personal profiles management</a:t>
          </a:r>
          <a:endParaRPr lang="en-US"/>
        </a:p>
      </dgm:t>
    </dgm:pt>
    <dgm:pt modelId="{0A1366E8-88F8-C848-B26B-7201C2D0313E}" type="parTrans" cxnId="{AA390150-0241-CD4D-AB1E-87005A77D13F}">
      <dgm:prSet/>
      <dgm:spPr/>
      <dgm:t>
        <a:bodyPr/>
        <a:lstStyle/>
        <a:p>
          <a:endParaRPr lang="en-US"/>
        </a:p>
      </dgm:t>
    </dgm:pt>
    <dgm:pt modelId="{D237B282-FA33-8C46-B5CE-7F20A8FE63F7}" type="sibTrans" cxnId="{AA390150-0241-CD4D-AB1E-87005A77D13F}">
      <dgm:prSet/>
      <dgm:spPr/>
      <dgm:t>
        <a:bodyPr/>
        <a:lstStyle/>
        <a:p>
          <a:endParaRPr lang="en-US"/>
        </a:p>
      </dgm:t>
    </dgm:pt>
    <dgm:pt modelId="{4736DC89-69A3-B34E-AA03-F133770DCAAC}">
      <dgm:prSet/>
      <dgm:spPr/>
      <dgm:t>
        <a:bodyPr/>
        <a:lstStyle/>
        <a:p>
          <a:pPr rtl="0"/>
          <a:r>
            <a:rPr lang="en-US" b="1" smtClean="0"/>
            <a:t>Data center overview</a:t>
          </a:r>
          <a:endParaRPr lang="en-US"/>
        </a:p>
      </dgm:t>
    </dgm:pt>
    <dgm:pt modelId="{3766A7F6-2FB3-1A44-922F-EBAB32A554BA}" type="parTrans" cxnId="{461A0DBD-0C70-C240-9714-9963468E8089}">
      <dgm:prSet/>
      <dgm:spPr/>
      <dgm:t>
        <a:bodyPr/>
        <a:lstStyle/>
        <a:p>
          <a:endParaRPr lang="en-US"/>
        </a:p>
      </dgm:t>
    </dgm:pt>
    <dgm:pt modelId="{AB634168-9919-874D-B4AF-89893C5C9D3E}" type="sibTrans" cxnId="{461A0DBD-0C70-C240-9714-9963468E8089}">
      <dgm:prSet/>
      <dgm:spPr/>
      <dgm:t>
        <a:bodyPr/>
        <a:lstStyle/>
        <a:p>
          <a:endParaRPr lang="en-US"/>
        </a:p>
      </dgm:t>
    </dgm:pt>
    <dgm:pt modelId="{0102FD9B-693C-8E4E-BF42-4A1CCB8B91B3}">
      <dgm:prSet/>
      <dgm:spPr/>
      <dgm:t>
        <a:bodyPr/>
        <a:lstStyle/>
        <a:p>
          <a:pPr rtl="0"/>
          <a:r>
            <a:rPr lang="en-US" b="1" smtClean="0"/>
            <a:t>Data visualization and presentation</a:t>
          </a:r>
          <a:endParaRPr lang="en-US"/>
        </a:p>
      </dgm:t>
    </dgm:pt>
    <dgm:pt modelId="{26E40D0F-8CB0-F74D-AC3B-189E55E0155F}" type="parTrans" cxnId="{8BF1D2E3-7746-8940-B25F-1469446970CF}">
      <dgm:prSet/>
      <dgm:spPr/>
      <dgm:t>
        <a:bodyPr/>
        <a:lstStyle/>
        <a:p>
          <a:endParaRPr lang="en-US"/>
        </a:p>
      </dgm:t>
    </dgm:pt>
    <dgm:pt modelId="{4596E912-F68E-D445-B04D-2D6F7323A272}" type="sibTrans" cxnId="{8BF1D2E3-7746-8940-B25F-1469446970CF}">
      <dgm:prSet/>
      <dgm:spPr/>
      <dgm:t>
        <a:bodyPr/>
        <a:lstStyle/>
        <a:p>
          <a:endParaRPr lang="en-US"/>
        </a:p>
      </dgm:t>
    </dgm:pt>
    <dgm:pt modelId="{18A77899-1028-1A41-B35D-0F51297D0759}">
      <dgm:prSet/>
      <dgm:spPr/>
      <dgm:t>
        <a:bodyPr/>
        <a:lstStyle/>
        <a:p>
          <a:pPr rtl="0"/>
          <a:r>
            <a:rPr lang="en-US" b="1" smtClean="0"/>
            <a:t>General report for user’s sleep quality</a:t>
          </a:r>
          <a:endParaRPr lang="en-US"/>
        </a:p>
      </dgm:t>
    </dgm:pt>
    <dgm:pt modelId="{AA8B08C9-0E39-F342-9FA7-B7ADBD34C621}" type="parTrans" cxnId="{E08B954A-F0B3-FA4C-BD7F-105E367D4606}">
      <dgm:prSet/>
      <dgm:spPr/>
      <dgm:t>
        <a:bodyPr/>
        <a:lstStyle/>
        <a:p>
          <a:endParaRPr lang="en-US"/>
        </a:p>
      </dgm:t>
    </dgm:pt>
    <dgm:pt modelId="{8B0228A0-3779-A54B-A27B-4B7BF8C3938B}" type="sibTrans" cxnId="{E08B954A-F0B3-FA4C-BD7F-105E367D4606}">
      <dgm:prSet/>
      <dgm:spPr/>
      <dgm:t>
        <a:bodyPr/>
        <a:lstStyle/>
        <a:p>
          <a:endParaRPr lang="en-US"/>
        </a:p>
      </dgm:t>
    </dgm:pt>
    <dgm:pt modelId="{716A087B-E92A-A648-A00E-F6785BFE6B1F}" type="pres">
      <dgm:prSet presAssocID="{78B58152-8039-D741-9B5E-6E0D66620CDF}" presName="vert0" presStyleCnt="0">
        <dgm:presLayoutVars>
          <dgm:dir/>
          <dgm:animOne val="branch"/>
          <dgm:animLvl val="lvl"/>
        </dgm:presLayoutVars>
      </dgm:prSet>
      <dgm:spPr/>
      <dgm:t>
        <a:bodyPr/>
        <a:lstStyle/>
        <a:p>
          <a:endParaRPr lang="en-US"/>
        </a:p>
      </dgm:t>
    </dgm:pt>
    <dgm:pt modelId="{665EF30B-4983-DF46-8616-5820A06F27DF}" type="pres">
      <dgm:prSet presAssocID="{B70C90BB-1F7C-1541-A562-CD513F6E2C31}" presName="thickLine" presStyleLbl="alignNode1" presStyleIdx="0" presStyleCnt="5"/>
      <dgm:spPr/>
    </dgm:pt>
    <dgm:pt modelId="{60F6D16F-583D-5C47-9AA0-59FFA46D2EE2}" type="pres">
      <dgm:prSet presAssocID="{B70C90BB-1F7C-1541-A562-CD513F6E2C31}" presName="horz1" presStyleCnt="0"/>
      <dgm:spPr/>
    </dgm:pt>
    <dgm:pt modelId="{8DB62E4F-D199-2341-B815-67D5B5E92E60}" type="pres">
      <dgm:prSet presAssocID="{B70C90BB-1F7C-1541-A562-CD513F6E2C31}" presName="tx1" presStyleLbl="revTx" presStyleIdx="0" presStyleCnt="5"/>
      <dgm:spPr/>
      <dgm:t>
        <a:bodyPr/>
        <a:lstStyle/>
        <a:p>
          <a:endParaRPr lang="en-US"/>
        </a:p>
      </dgm:t>
    </dgm:pt>
    <dgm:pt modelId="{636D3C60-1F70-C243-AD5F-FB6C23E483E0}" type="pres">
      <dgm:prSet presAssocID="{B70C90BB-1F7C-1541-A562-CD513F6E2C31}" presName="vert1" presStyleCnt="0"/>
      <dgm:spPr/>
    </dgm:pt>
    <dgm:pt modelId="{9051E4F6-98C3-F848-8E2A-457B698D0B64}" type="pres">
      <dgm:prSet presAssocID="{EE2C86C6-FA2A-9F4E-92CB-54906E747447}" presName="thickLine" presStyleLbl="alignNode1" presStyleIdx="1" presStyleCnt="5"/>
      <dgm:spPr/>
    </dgm:pt>
    <dgm:pt modelId="{E4466C7C-4D40-EB45-893E-248D1E252E95}" type="pres">
      <dgm:prSet presAssocID="{EE2C86C6-FA2A-9F4E-92CB-54906E747447}" presName="horz1" presStyleCnt="0"/>
      <dgm:spPr/>
    </dgm:pt>
    <dgm:pt modelId="{6114BFAD-622B-3B40-B800-519A674AED22}" type="pres">
      <dgm:prSet presAssocID="{EE2C86C6-FA2A-9F4E-92CB-54906E747447}" presName="tx1" presStyleLbl="revTx" presStyleIdx="1" presStyleCnt="5"/>
      <dgm:spPr/>
      <dgm:t>
        <a:bodyPr/>
        <a:lstStyle/>
        <a:p>
          <a:endParaRPr lang="en-US"/>
        </a:p>
      </dgm:t>
    </dgm:pt>
    <dgm:pt modelId="{F7F6FA12-51BF-3048-A4E0-C23A327AACAF}" type="pres">
      <dgm:prSet presAssocID="{EE2C86C6-FA2A-9F4E-92CB-54906E747447}" presName="vert1" presStyleCnt="0"/>
      <dgm:spPr/>
    </dgm:pt>
    <dgm:pt modelId="{7C7EFDD4-3AB5-9345-8872-F72583F8CD3F}" type="pres">
      <dgm:prSet presAssocID="{4736DC89-69A3-B34E-AA03-F133770DCAAC}" presName="thickLine" presStyleLbl="alignNode1" presStyleIdx="2" presStyleCnt="5"/>
      <dgm:spPr/>
    </dgm:pt>
    <dgm:pt modelId="{111762B9-3E56-5D41-A01C-0792E0AF6136}" type="pres">
      <dgm:prSet presAssocID="{4736DC89-69A3-B34E-AA03-F133770DCAAC}" presName="horz1" presStyleCnt="0"/>
      <dgm:spPr/>
    </dgm:pt>
    <dgm:pt modelId="{2F345505-7968-E243-8CF7-E5B048F1D3FA}" type="pres">
      <dgm:prSet presAssocID="{4736DC89-69A3-B34E-AA03-F133770DCAAC}" presName="tx1" presStyleLbl="revTx" presStyleIdx="2" presStyleCnt="5"/>
      <dgm:spPr/>
      <dgm:t>
        <a:bodyPr/>
        <a:lstStyle/>
        <a:p>
          <a:endParaRPr lang="en-US"/>
        </a:p>
      </dgm:t>
    </dgm:pt>
    <dgm:pt modelId="{DE356701-799F-FB44-8448-62226C91EC10}" type="pres">
      <dgm:prSet presAssocID="{4736DC89-69A3-B34E-AA03-F133770DCAAC}" presName="vert1" presStyleCnt="0"/>
      <dgm:spPr/>
    </dgm:pt>
    <dgm:pt modelId="{EB3A70B7-2AD2-0F4D-9709-202BE758914F}" type="pres">
      <dgm:prSet presAssocID="{0102FD9B-693C-8E4E-BF42-4A1CCB8B91B3}" presName="thickLine" presStyleLbl="alignNode1" presStyleIdx="3" presStyleCnt="5"/>
      <dgm:spPr/>
    </dgm:pt>
    <dgm:pt modelId="{7DCA0792-D7A7-B04A-8CBF-B1DEB7A43C49}" type="pres">
      <dgm:prSet presAssocID="{0102FD9B-693C-8E4E-BF42-4A1CCB8B91B3}" presName="horz1" presStyleCnt="0"/>
      <dgm:spPr/>
    </dgm:pt>
    <dgm:pt modelId="{2B8483B3-1697-7149-902B-C8FECA1388EF}" type="pres">
      <dgm:prSet presAssocID="{0102FD9B-693C-8E4E-BF42-4A1CCB8B91B3}" presName="tx1" presStyleLbl="revTx" presStyleIdx="3" presStyleCnt="5"/>
      <dgm:spPr/>
      <dgm:t>
        <a:bodyPr/>
        <a:lstStyle/>
        <a:p>
          <a:endParaRPr lang="en-US"/>
        </a:p>
      </dgm:t>
    </dgm:pt>
    <dgm:pt modelId="{91F4CF95-1A8F-5041-AD93-9CB6B9D3F865}" type="pres">
      <dgm:prSet presAssocID="{0102FD9B-693C-8E4E-BF42-4A1CCB8B91B3}" presName="vert1" presStyleCnt="0"/>
      <dgm:spPr/>
    </dgm:pt>
    <dgm:pt modelId="{FBC447B7-DA66-2B4B-B27E-AA3C746BE27A}" type="pres">
      <dgm:prSet presAssocID="{18A77899-1028-1A41-B35D-0F51297D0759}" presName="thickLine" presStyleLbl="alignNode1" presStyleIdx="4" presStyleCnt="5"/>
      <dgm:spPr/>
    </dgm:pt>
    <dgm:pt modelId="{C8D0C59C-D525-B24E-B477-49EF94D7C434}" type="pres">
      <dgm:prSet presAssocID="{18A77899-1028-1A41-B35D-0F51297D0759}" presName="horz1" presStyleCnt="0"/>
      <dgm:spPr/>
    </dgm:pt>
    <dgm:pt modelId="{A5252C20-40D8-1F46-B481-466BEF5B12DC}" type="pres">
      <dgm:prSet presAssocID="{18A77899-1028-1A41-B35D-0F51297D0759}" presName="tx1" presStyleLbl="revTx" presStyleIdx="4" presStyleCnt="5"/>
      <dgm:spPr/>
      <dgm:t>
        <a:bodyPr/>
        <a:lstStyle/>
        <a:p>
          <a:endParaRPr lang="en-US"/>
        </a:p>
      </dgm:t>
    </dgm:pt>
    <dgm:pt modelId="{8921B8FE-646B-794F-B8DC-9D22F4817EAC}" type="pres">
      <dgm:prSet presAssocID="{18A77899-1028-1A41-B35D-0F51297D0759}" presName="vert1" presStyleCnt="0"/>
      <dgm:spPr/>
    </dgm:pt>
  </dgm:ptLst>
  <dgm:cxnLst>
    <dgm:cxn modelId="{4B17591E-E4CE-6F45-9DED-9EF15BC7F75C}" type="presOf" srcId="{0102FD9B-693C-8E4E-BF42-4A1CCB8B91B3}" destId="{2B8483B3-1697-7149-902B-C8FECA1388EF}" srcOrd="0" destOrd="0" presId="urn:microsoft.com/office/officeart/2008/layout/LinedList"/>
    <dgm:cxn modelId="{8BF1D2E3-7746-8940-B25F-1469446970CF}" srcId="{78B58152-8039-D741-9B5E-6E0D66620CDF}" destId="{0102FD9B-693C-8E4E-BF42-4A1CCB8B91B3}" srcOrd="3" destOrd="0" parTransId="{26E40D0F-8CB0-F74D-AC3B-189E55E0155F}" sibTransId="{4596E912-F68E-D445-B04D-2D6F7323A272}"/>
    <dgm:cxn modelId="{53BC1D7D-DD16-2A4E-9643-F85019ECBEF6}" type="presOf" srcId="{4736DC89-69A3-B34E-AA03-F133770DCAAC}" destId="{2F345505-7968-E243-8CF7-E5B048F1D3FA}" srcOrd="0" destOrd="0" presId="urn:microsoft.com/office/officeart/2008/layout/LinedList"/>
    <dgm:cxn modelId="{AA390150-0241-CD4D-AB1E-87005A77D13F}" srcId="{78B58152-8039-D741-9B5E-6E0D66620CDF}" destId="{EE2C86C6-FA2A-9F4E-92CB-54906E747447}" srcOrd="1" destOrd="0" parTransId="{0A1366E8-88F8-C848-B26B-7201C2D0313E}" sibTransId="{D237B282-FA33-8C46-B5CE-7F20A8FE63F7}"/>
    <dgm:cxn modelId="{461A0DBD-0C70-C240-9714-9963468E8089}" srcId="{78B58152-8039-D741-9B5E-6E0D66620CDF}" destId="{4736DC89-69A3-B34E-AA03-F133770DCAAC}" srcOrd="2" destOrd="0" parTransId="{3766A7F6-2FB3-1A44-922F-EBAB32A554BA}" sibTransId="{AB634168-9919-874D-B4AF-89893C5C9D3E}"/>
    <dgm:cxn modelId="{41C71BD2-371C-CC48-B475-7BD357229E63}" type="presOf" srcId="{EE2C86C6-FA2A-9F4E-92CB-54906E747447}" destId="{6114BFAD-622B-3B40-B800-519A674AED22}" srcOrd="0" destOrd="0" presId="urn:microsoft.com/office/officeart/2008/layout/LinedList"/>
    <dgm:cxn modelId="{E08B954A-F0B3-FA4C-BD7F-105E367D4606}" srcId="{78B58152-8039-D741-9B5E-6E0D66620CDF}" destId="{18A77899-1028-1A41-B35D-0F51297D0759}" srcOrd="4" destOrd="0" parTransId="{AA8B08C9-0E39-F342-9FA7-B7ADBD34C621}" sibTransId="{8B0228A0-3779-A54B-A27B-4B7BF8C3938B}"/>
    <dgm:cxn modelId="{477E1FD3-9AF9-294A-893A-0A327E9E107E}" type="presOf" srcId="{B70C90BB-1F7C-1541-A562-CD513F6E2C31}" destId="{8DB62E4F-D199-2341-B815-67D5B5E92E60}" srcOrd="0" destOrd="0" presId="urn:microsoft.com/office/officeart/2008/layout/LinedList"/>
    <dgm:cxn modelId="{E9E1461F-199C-2345-BF36-D72E34565691}" srcId="{78B58152-8039-D741-9B5E-6E0D66620CDF}" destId="{B70C90BB-1F7C-1541-A562-CD513F6E2C31}" srcOrd="0" destOrd="0" parTransId="{7B1CDE9F-0DFE-E54F-8E55-089AD1228995}" sibTransId="{467BEA89-7D76-484C-9785-DD8CAA43DCBB}"/>
    <dgm:cxn modelId="{3B944634-DFA3-0C42-A03F-1E8D7D4343CF}" type="presOf" srcId="{18A77899-1028-1A41-B35D-0F51297D0759}" destId="{A5252C20-40D8-1F46-B481-466BEF5B12DC}" srcOrd="0" destOrd="0" presId="urn:microsoft.com/office/officeart/2008/layout/LinedList"/>
    <dgm:cxn modelId="{A780D9DD-5FEE-E84A-B4EE-4DDEC4BD1E31}" type="presOf" srcId="{78B58152-8039-D741-9B5E-6E0D66620CDF}" destId="{716A087B-E92A-A648-A00E-F6785BFE6B1F}" srcOrd="0" destOrd="0" presId="urn:microsoft.com/office/officeart/2008/layout/LinedList"/>
    <dgm:cxn modelId="{E5FDC99F-F5E3-364A-8850-D552D12697C5}" type="presParOf" srcId="{716A087B-E92A-A648-A00E-F6785BFE6B1F}" destId="{665EF30B-4983-DF46-8616-5820A06F27DF}" srcOrd="0" destOrd="0" presId="urn:microsoft.com/office/officeart/2008/layout/LinedList"/>
    <dgm:cxn modelId="{10FDBC0C-78D2-6B42-84FE-6B2308E7E3C0}" type="presParOf" srcId="{716A087B-E92A-A648-A00E-F6785BFE6B1F}" destId="{60F6D16F-583D-5C47-9AA0-59FFA46D2EE2}" srcOrd="1" destOrd="0" presId="urn:microsoft.com/office/officeart/2008/layout/LinedList"/>
    <dgm:cxn modelId="{970FF217-F466-B144-BB56-EA1306F6A4C7}" type="presParOf" srcId="{60F6D16F-583D-5C47-9AA0-59FFA46D2EE2}" destId="{8DB62E4F-D199-2341-B815-67D5B5E92E60}" srcOrd="0" destOrd="0" presId="urn:microsoft.com/office/officeart/2008/layout/LinedList"/>
    <dgm:cxn modelId="{A7E743EF-FF11-D640-BFC5-2149D587D0CD}" type="presParOf" srcId="{60F6D16F-583D-5C47-9AA0-59FFA46D2EE2}" destId="{636D3C60-1F70-C243-AD5F-FB6C23E483E0}" srcOrd="1" destOrd="0" presId="urn:microsoft.com/office/officeart/2008/layout/LinedList"/>
    <dgm:cxn modelId="{BDA29194-922D-1949-9243-B248936FDE41}" type="presParOf" srcId="{716A087B-E92A-A648-A00E-F6785BFE6B1F}" destId="{9051E4F6-98C3-F848-8E2A-457B698D0B64}" srcOrd="2" destOrd="0" presId="urn:microsoft.com/office/officeart/2008/layout/LinedList"/>
    <dgm:cxn modelId="{4391CB11-7C84-FB41-8E07-32ECFAE9A2B9}" type="presParOf" srcId="{716A087B-E92A-A648-A00E-F6785BFE6B1F}" destId="{E4466C7C-4D40-EB45-893E-248D1E252E95}" srcOrd="3" destOrd="0" presId="urn:microsoft.com/office/officeart/2008/layout/LinedList"/>
    <dgm:cxn modelId="{1B4FD095-0AD5-4F42-8673-9DC53C8FA268}" type="presParOf" srcId="{E4466C7C-4D40-EB45-893E-248D1E252E95}" destId="{6114BFAD-622B-3B40-B800-519A674AED22}" srcOrd="0" destOrd="0" presId="urn:microsoft.com/office/officeart/2008/layout/LinedList"/>
    <dgm:cxn modelId="{852EC59A-DF77-2F40-9399-5EF9B4E7B117}" type="presParOf" srcId="{E4466C7C-4D40-EB45-893E-248D1E252E95}" destId="{F7F6FA12-51BF-3048-A4E0-C23A327AACAF}" srcOrd="1" destOrd="0" presId="urn:microsoft.com/office/officeart/2008/layout/LinedList"/>
    <dgm:cxn modelId="{7674264B-7A08-2F4D-8C9B-D86AF236837D}" type="presParOf" srcId="{716A087B-E92A-A648-A00E-F6785BFE6B1F}" destId="{7C7EFDD4-3AB5-9345-8872-F72583F8CD3F}" srcOrd="4" destOrd="0" presId="urn:microsoft.com/office/officeart/2008/layout/LinedList"/>
    <dgm:cxn modelId="{27F78004-F89F-0047-833D-B89E7F80F4B8}" type="presParOf" srcId="{716A087B-E92A-A648-A00E-F6785BFE6B1F}" destId="{111762B9-3E56-5D41-A01C-0792E0AF6136}" srcOrd="5" destOrd="0" presId="urn:microsoft.com/office/officeart/2008/layout/LinedList"/>
    <dgm:cxn modelId="{A66A7B96-0795-8B47-AC54-C1DB90CAC0F3}" type="presParOf" srcId="{111762B9-3E56-5D41-A01C-0792E0AF6136}" destId="{2F345505-7968-E243-8CF7-E5B048F1D3FA}" srcOrd="0" destOrd="0" presId="urn:microsoft.com/office/officeart/2008/layout/LinedList"/>
    <dgm:cxn modelId="{97916178-E019-1940-96FF-39E36B8B9C5E}" type="presParOf" srcId="{111762B9-3E56-5D41-A01C-0792E0AF6136}" destId="{DE356701-799F-FB44-8448-62226C91EC10}" srcOrd="1" destOrd="0" presId="urn:microsoft.com/office/officeart/2008/layout/LinedList"/>
    <dgm:cxn modelId="{35C5CA7F-A323-3E47-A342-6F20133AE163}" type="presParOf" srcId="{716A087B-E92A-A648-A00E-F6785BFE6B1F}" destId="{EB3A70B7-2AD2-0F4D-9709-202BE758914F}" srcOrd="6" destOrd="0" presId="urn:microsoft.com/office/officeart/2008/layout/LinedList"/>
    <dgm:cxn modelId="{A6811E80-0571-B542-9523-610D33797928}" type="presParOf" srcId="{716A087B-E92A-A648-A00E-F6785BFE6B1F}" destId="{7DCA0792-D7A7-B04A-8CBF-B1DEB7A43C49}" srcOrd="7" destOrd="0" presId="urn:microsoft.com/office/officeart/2008/layout/LinedList"/>
    <dgm:cxn modelId="{15D0F42F-1D38-4543-900A-93F36B571E17}" type="presParOf" srcId="{7DCA0792-D7A7-B04A-8CBF-B1DEB7A43C49}" destId="{2B8483B3-1697-7149-902B-C8FECA1388EF}" srcOrd="0" destOrd="0" presId="urn:microsoft.com/office/officeart/2008/layout/LinedList"/>
    <dgm:cxn modelId="{F6533B0F-8E5C-7C40-BC19-43709A8A7B70}" type="presParOf" srcId="{7DCA0792-D7A7-B04A-8CBF-B1DEB7A43C49}" destId="{91F4CF95-1A8F-5041-AD93-9CB6B9D3F865}" srcOrd="1" destOrd="0" presId="urn:microsoft.com/office/officeart/2008/layout/LinedList"/>
    <dgm:cxn modelId="{A0BB9CE7-3927-F04D-942D-BF1C5B2BCD74}" type="presParOf" srcId="{716A087B-E92A-A648-A00E-F6785BFE6B1F}" destId="{FBC447B7-DA66-2B4B-B27E-AA3C746BE27A}" srcOrd="8" destOrd="0" presId="urn:microsoft.com/office/officeart/2008/layout/LinedList"/>
    <dgm:cxn modelId="{1B7C8241-3C60-0E44-AC7F-03DB39AB00F6}" type="presParOf" srcId="{716A087B-E92A-A648-A00E-F6785BFE6B1F}" destId="{C8D0C59C-D525-B24E-B477-49EF94D7C434}" srcOrd="9" destOrd="0" presId="urn:microsoft.com/office/officeart/2008/layout/LinedList"/>
    <dgm:cxn modelId="{8AF1865B-269B-9B4D-BE06-C64BB2B29228}" type="presParOf" srcId="{C8D0C59C-D525-B24E-B477-49EF94D7C434}" destId="{A5252C20-40D8-1F46-B481-466BEF5B12DC}" srcOrd="0" destOrd="0" presId="urn:microsoft.com/office/officeart/2008/layout/LinedList"/>
    <dgm:cxn modelId="{F5238108-E260-F144-BABE-17D3978EEB98}" type="presParOf" srcId="{C8D0C59C-D525-B24E-B477-49EF94D7C434}" destId="{8921B8FE-646B-794F-B8DC-9D22F4817EA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6D3BE7-041D-C84D-AB66-02AB569E9323}" type="doc">
      <dgm:prSet loTypeId="urn:microsoft.com/office/officeart/2005/8/layout/list1" loCatId="" qsTypeId="urn:microsoft.com/office/officeart/2005/8/quickstyle/simple4" qsCatId="simple" csTypeId="urn:microsoft.com/office/officeart/2005/8/colors/accent1_2" csCatId="accent1"/>
      <dgm:spPr/>
      <dgm:t>
        <a:bodyPr/>
        <a:lstStyle/>
        <a:p>
          <a:endParaRPr lang="en-US"/>
        </a:p>
      </dgm:t>
    </dgm:pt>
    <dgm:pt modelId="{CC8B6C31-3896-854E-A56B-69281FDBF386}">
      <dgm:prSet custT="1"/>
      <dgm:spPr/>
      <dgm:t>
        <a:bodyPr/>
        <a:lstStyle/>
        <a:p>
          <a:pPr rtl="0"/>
          <a:r>
            <a:rPr lang="en-US" sz="2400" dirty="0" smtClean="0"/>
            <a:t>Calculate the average value and standard deviation of the dataset</a:t>
          </a:r>
          <a:endParaRPr lang="en-US" sz="2400" dirty="0"/>
        </a:p>
      </dgm:t>
    </dgm:pt>
    <dgm:pt modelId="{E9A1F5C7-A817-EA45-A57B-F7E425E268B2}" type="parTrans" cxnId="{534E0A7C-10FD-724C-9E8C-4EBF3D3B9D16}">
      <dgm:prSet/>
      <dgm:spPr/>
      <dgm:t>
        <a:bodyPr/>
        <a:lstStyle/>
        <a:p>
          <a:endParaRPr lang="en-US" sz="2400"/>
        </a:p>
      </dgm:t>
    </dgm:pt>
    <dgm:pt modelId="{12EEB244-CC8A-6949-AA3B-160520DFD455}" type="sibTrans" cxnId="{534E0A7C-10FD-724C-9E8C-4EBF3D3B9D16}">
      <dgm:prSet/>
      <dgm:spPr/>
      <dgm:t>
        <a:bodyPr/>
        <a:lstStyle/>
        <a:p>
          <a:endParaRPr lang="en-US" sz="2400"/>
        </a:p>
      </dgm:t>
    </dgm:pt>
    <dgm:pt modelId="{9AA104F6-DCF7-1047-9C79-268EF8C808D1}">
      <dgm:prSet custT="1"/>
      <dgm:spPr/>
      <dgm:t>
        <a:bodyPr/>
        <a:lstStyle/>
        <a:p>
          <a:pPr rtl="0"/>
          <a:r>
            <a:rPr lang="en-US" sz="2400" smtClean="0"/>
            <a:t>b.   Set the scope of normal movements</a:t>
          </a:r>
          <a:endParaRPr lang="en-US" sz="2400"/>
        </a:p>
      </dgm:t>
    </dgm:pt>
    <dgm:pt modelId="{DA9695BA-0C5A-144A-9524-299AFB784F4A}" type="parTrans" cxnId="{D50B45EC-FD31-9149-A8D5-0B7ADF06A3C6}">
      <dgm:prSet/>
      <dgm:spPr/>
      <dgm:t>
        <a:bodyPr/>
        <a:lstStyle/>
        <a:p>
          <a:endParaRPr lang="en-US" sz="2400"/>
        </a:p>
      </dgm:t>
    </dgm:pt>
    <dgm:pt modelId="{DCAD67F5-8021-224F-9980-47230CCD4F32}" type="sibTrans" cxnId="{D50B45EC-FD31-9149-A8D5-0B7ADF06A3C6}">
      <dgm:prSet/>
      <dgm:spPr/>
      <dgm:t>
        <a:bodyPr/>
        <a:lstStyle/>
        <a:p>
          <a:endParaRPr lang="en-US" sz="2400"/>
        </a:p>
      </dgm:t>
    </dgm:pt>
    <dgm:pt modelId="{011FD6E6-B71D-C94B-98E6-4E1203AFB23B}">
      <dgm:prSet custT="1"/>
      <dgm:spPr/>
      <dgm:t>
        <a:bodyPr/>
        <a:lstStyle/>
        <a:p>
          <a:pPr rtl="0"/>
          <a:r>
            <a:rPr lang="en-US" sz="2400" smtClean="0"/>
            <a:t>c.   Count the number of outliers</a:t>
          </a:r>
          <a:endParaRPr lang="en-US" sz="2400"/>
        </a:p>
      </dgm:t>
    </dgm:pt>
    <dgm:pt modelId="{62E621D1-1DFE-6740-B3FF-97C65528E850}" type="parTrans" cxnId="{5FE62D68-0BA9-3B48-82FE-BECAB6B174D6}">
      <dgm:prSet/>
      <dgm:spPr/>
      <dgm:t>
        <a:bodyPr/>
        <a:lstStyle/>
        <a:p>
          <a:endParaRPr lang="en-US" sz="2400"/>
        </a:p>
      </dgm:t>
    </dgm:pt>
    <dgm:pt modelId="{06B3EC82-7FA0-1344-B508-557682CEC5DB}" type="sibTrans" cxnId="{5FE62D68-0BA9-3B48-82FE-BECAB6B174D6}">
      <dgm:prSet/>
      <dgm:spPr/>
      <dgm:t>
        <a:bodyPr/>
        <a:lstStyle/>
        <a:p>
          <a:endParaRPr lang="en-US" sz="2400"/>
        </a:p>
      </dgm:t>
    </dgm:pt>
    <dgm:pt modelId="{7E8F0BBA-1A23-D840-98A4-189A28DA621C}" type="pres">
      <dgm:prSet presAssocID="{CC6D3BE7-041D-C84D-AB66-02AB569E9323}" presName="linear" presStyleCnt="0">
        <dgm:presLayoutVars>
          <dgm:dir/>
          <dgm:animLvl val="lvl"/>
          <dgm:resizeHandles val="exact"/>
        </dgm:presLayoutVars>
      </dgm:prSet>
      <dgm:spPr/>
      <dgm:t>
        <a:bodyPr/>
        <a:lstStyle/>
        <a:p>
          <a:endParaRPr lang="en-US"/>
        </a:p>
      </dgm:t>
    </dgm:pt>
    <dgm:pt modelId="{18CA390D-AA43-7F49-8D7A-9613474B9121}" type="pres">
      <dgm:prSet presAssocID="{CC8B6C31-3896-854E-A56B-69281FDBF386}" presName="parentLin" presStyleCnt="0"/>
      <dgm:spPr/>
    </dgm:pt>
    <dgm:pt modelId="{BBD1C9C5-2559-894C-8044-75A2D9A606C9}" type="pres">
      <dgm:prSet presAssocID="{CC8B6C31-3896-854E-A56B-69281FDBF386}" presName="parentLeftMargin" presStyleLbl="node1" presStyleIdx="0" presStyleCnt="3"/>
      <dgm:spPr/>
      <dgm:t>
        <a:bodyPr/>
        <a:lstStyle/>
        <a:p>
          <a:endParaRPr lang="en-US"/>
        </a:p>
      </dgm:t>
    </dgm:pt>
    <dgm:pt modelId="{F409CDFB-2A7B-5F43-BF45-A472F6A05836}" type="pres">
      <dgm:prSet presAssocID="{CC8B6C31-3896-854E-A56B-69281FDBF386}" presName="parentText" presStyleLbl="node1" presStyleIdx="0" presStyleCnt="3">
        <dgm:presLayoutVars>
          <dgm:chMax val="0"/>
          <dgm:bulletEnabled val="1"/>
        </dgm:presLayoutVars>
      </dgm:prSet>
      <dgm:spPr/>
      <dgm:t>
        <a:bodyPr/>
        <a:lstStyle/>
        <a:p>
          <a:endParaRPr lang="en-US"/>
        </a:p>
      </dgm:t>
    </dgm:pt>
    <dgm:pt modelId="{01E6C19A-6355-2F4D-97AF-13DFF40AFC6B}" type="pres">
      <dgm:prSet presAssocID="{CC8B6C31-3896-854E-A56B-69281FDBF386}" presName="negativeSpace" presStyleCnt="0"/>
      <dgm:spPr/>
    </dgm:pt>
    <dgm:pt modelId="{6A12EE31-577E-8841-8DC9-12579B47CC27}" type="pres">
      <dgm:prSet presAssocID="{CC8B6C31-3896-854E-A56B-69281FDBF386}" presName="childText" presStyleLbl="conFgAcc1" presStyleIdx="0" presStyleCnt="3">
        <dgm:presLayoutVars>
          <dgm:bulletEnabled val="1"/>
        </dgm:presLayoutVars>
      </dgm:prSet>
      <dgm:spPr/>
    </dgm:pt>
    <dgm:pt modelId="{C58CAA35-6CCB-1346-BE69-D78B7A129DB8}" type="pres">
      <dgm:prSet presAssocID="{12EEB244-CC8A-6949-AA3B-160520DFD455}" presName="spaceBetweenRectangles" presStyleCnt="0"/>
      <dgm:spPr/>
    </dgm:pt>
    <dgm:pt modelId="{BA51ACF6-B233-4D49-8ECD-6562F0DDE53B}" type="pres">
      <dgm:prSet presAssocID="{9AA104F6-DCF7-1047-9C79-268EF8C808D1}" presName="parentLin" presStyleCnt="0"/>
      <dgm:spPr/>
    </dgm:pt>
    <dgm:pt modelId="{91A8EAED-983D-344C-A9AB-28241983CDBB}" type="pres">
      <dgm:prSet presAssocID="{9AA104F6-DCF7-1047-9C79-268EF8C808D1}" presName="parentLeftMargin" presStyleLbl="node1" presStyleIdx="0" presStyleCnt="3"/>
      <dgm:spPr/>
      <dgm:t>
        <a:bodyPr/>
        <a:lstStyle/>
        <a:p>
          <a:endParaRPr lang="en-US"/>
        </a:p>
      </dgm:t>
    </dgm:pt>
    <dgm:pt modelId="{BD3DFA7D-19C6-FF46-9319-EE1D95E6FEDB}" type="pres">
      <dgm:prSet presAssocID="{9AA104F6-DCF7-1047-9C79-268EF8C808D1}" presName="parentText" presStyleLbl="node1" presStyleIdx="1" presStyleCnt="3">
        <dgm:presLayoutVars>
          <dgm:chMax val="0"/>
          <dgm:bulletEnabled val="1"/>
        </dgm:presLayoutVars>
      </dgm:prSet>
      <dgm:spPr/>
      <dgm:t>
        <a:bodyPr/>
        <a:lstStyle/>
        <a:p>
          <a:endParaRPr lang="en-US"/>
        </a:p>
      </dgm:t>
    </dgm:pt>
    <dgm:pt modelId="{6B673AF7-D0C1-1B4C-8185-544259304C32}" type="pres">
      <dgm:prSet presAssocID="{9AA104F6-DCF7-1047-9C79-268EF8C808D1}" presName="negativeSpace" presStyleCnt="0"/>
      <dgm:spPr/>
    </dgm:pt>
    <dgm:pt modelId="{D914242E-F505-5D49-ADF9-FC27B14FA977}" type="pres">
      <dgm:prSet presAssocID="{9AA104F6-DCF7-1047-9C79-268EF8C808D1}" presName="childText" presStyleLbl="conFgAcc1" presStyleIdx="1" presStyleCnt="3">
        <dgm:presLayoutVars>
          <dgm:bulletEnabled val="1"/>
        </dgm:presLayoutVars>
      </dgm:prSet>
      <dgm:spPr/>
    </dgm:pt>
    <dgm:pt modelId="{20B91CC4-E516-A746-AE4E-73C19FADA950}" type="pres">
      <dgm:prSet presAssocID="{DCAD67F5-8021-224F-9980-47230CCD4F32}" presName="spaceBetweenRectangles" presStyleCnt="0"/>
      <dgm:spPr/>
    </dgm:pt>
    <dgm:pt modelId="{50165CFD-62E1-ED43-9195-913AB58AE874}" type="pres">
      <dgm:prSet presAssocID="{011FD6E6-B71D-C94B-98E6-4E1203AFB23B}" presName="parentLin" presStyleCnt="0"/>
      <dgm:spPr/>
    </dgm:pt>
    <dgm:pt modelId="{6C6E9862-DE06-BA4B-AF0B-540ACA88EF04}" type="pres">
      <dgm:prSet presAssocID="{011FD6E6-B71D-C94B-98E6-4E1203AFB23B}" presName="parentLeftMargin" presStyleLbl="node1" presStyleIdx="1" presStyleCnt="3"/>
      <dgm:spPr/>
      <dgm:t>
        <a:bodyPr/>
        <a:lstStyle/>
        <a:p>
          <a:endParaRPr lang="en-US"/>
        </a:p>
      </dgm:t>
    </dgm:pt>
    <dgm:pt modelId="{B20F447C-06E6-3C48-B254-6FF7703CE997}" type="pres">
      <dgm:prSet presAssocID="{011FD6E6-B71D-C94B-98E6-4E1203AFB23B}" presName="parentText" presStyleLbl="node1" presStyleIdx="2" presStyleCnt="3">
        <dgm:presLayoutVars>
          <dgm:chMax val="0"/>
          <dgm:bulletEnabled val="1"/>
        </dgm:presLayoutVars>
      </dgm:prSet>
      <dgm:spPr/>
      <dgm:t>
        <a:bodyPr/>
        <a:lstStyle/>
        <a:p>
          <a:endParaRPr lang="en-US"/>
        </a:p>
      </dgm:t>
    </dgm:pt>
    <dgm:pt modelId="{3F66CF11-D93E-4C46-850D-E110ABC672BF}" type="pres">
      <dgm:prSet presAssocID="{011FD6E6-B71D-C94B-98E6-4E1203AFB23B}" presName="negativeSpace" presStyleCnt="0"/>
      <dgm:spPr/>
    </dgm:pt>
    <dgm:pt modelId="{62E77CCF-C00B-0344-B615-78886F280FF9}" type="pres">
      <dgm:prSet presAssocID="{011FD6E6-B71D-C94B-98E6-4E1203AFB23B}" presName="childText" presStyleLbl="conFgAcc1" presStyleIdx="2" presStyleCnt="3">
        <dgm:presLayoutVars>
          <dgm:bulletEnabled val="1"/>
        </dgm:presLayoutVars>
      </dgm:prSet>
      <dgm:spPr/>
    </dgm:pt>
  </dgm:ptLst>
  <dgm:cxnLst>
    <dgm:cxn modelId="{6BBEF074-AECA-2244-AB78-9C0C77E00C3A}" type="presOf" srcId="{011FD6E6-B71D-C94B-98E6-4E1203AFB23B}" destId="{6C6E9862-DE06-BA4B-AF0B-540ACA88EF04}" srcOrd="0" destOrd="0" presId="urn:microsoft.com/office/officeart/2005/8/layout/list1"/>
    <dgm:cxn modelId="{5FE62D68-0BA9-3B48-82FE-BECAB6B174D6}" srcId="{CC6D3BE7-041D-C84D-AB66-02AB569E9323}" destId="{011FD6E6-B71D-C94B-98E6-4E1203AFB23B}" srcOrd="2" destOrd="0" parTransId="{62E621D1-1DFE-6740-B3FF-97C65528E850}" sibTransId="{06B3EC82-7FA0-1344-B508-557682CEC5DB}"/>
    <dgm:cxn modelId="{A6B99537-4D51-3840-8FF6-0F74BF9884C3}" type="presOf" srcId="{9AA104F6-DCF7-1047-9C79-268EF8C808D1}" destId="{91A8EAED-983D-344C-A9AB-28241983CDBB}" srcOrd="0" destOrd="0" presId="urn:microsoft.com/office/officeart/2005/8/layout/list1"/>
    <dgm:cxn modelId="{534E0A7C-10FD-724C-9E8C-4EBF3D3B9D16}" srcId="{CC6D3BE7-041D-C84D-AB66-02AB569E9323}" destId="{CC8B6C31-3896-854E-A56B-69281FDBF386}" srcOrd="0" destOrd="0" parTransId="{E9A1F5C7-A817-EA45-A57B-F7E425E268B2}" sibTransId="{12EEB244-CC8A-6949-AA3B-160520DFD455}"/>
    <dgm:cxn modelId="{97DB3202-56F6-6549-8A4D-93B66BA4133D}" type="presOf" srcId="{9AA104F6-DCF7-1047-9C79-268EF8C808D1}" destId="{BD3DFA7D-19C6-FF46-9319-EE1D95E6FEDB}" srcOrd="1" destOrd="0" presId="urn:microsoft.com/office/officeart/2005/8/layout/list1"/>
    <dgm:cxn modelId="{9519203B-2BD8-D54F-8AA6-F9341EDDE355}" type="presOf" srcId="{011FD6E6-B71D-C94B-98E6-4E1203AFB23B}" destId="{B20F447C-06E6-3C48-B254-6FF7703CE997}" srcOrd="1" destOrd="0" presId="urn:microsoft.com/office/officeart/2005/8/layout/list1"/>
    <dgm:cxn modelId="{1CDE82BB-8146-074E-BB6A-E43609595B45}" type="presOf" srcId="{CC6D3BE7-041D-C84D-AB66-02AB569E9323}" destId="{7E8F0BBA-1A23-D840-98A4-189A28DA621C}" srcOrd="0" destOrd="0" presId="urn:microsoft.com/office/officeart/2005/8/layout/list1"/>
    <dgm:cxn modelId="{B650E4EE-6BD9-EA4E-A548-7DD6CAB7C319}" type="presOf" srcId="{CC8B6C31-3896-854E-A56B-69281FDBF386}" destId="{F409CDFB-2A7B-5F43-BF45-A472F6A05836}" srcOrd="1" destOrd="0" presId="urn:microsoft.com/office/officeart/2005/8/layout/list1"/>
    <dgm:cxn modelId="{D50B45EC-FD31-9149-A8D5-0B7ADF06A3C6}" srcId="{CC6D3BE7-041D-C84D-AB66-02AB569E9323}" destId="{9AA104F6-DCF7-1047-9C79-268EF8C808D1}" srcOrd="1" destOrd="0" parTransId="{DA9695BA-0C5A-144A-9524-299AFB784F4A}" sibTransId="{DCAD67F5-8021-224F-9980-47230CCD4F32}"/>
    <dgm:cxn modelId="{8C659C8B-F3C5-0748-AF2B-38126C841C00}" type="presOf" srcId="{CC8B6C31-3896-854E-A56B-69281FDBF386}" destId="{BBD1C9C5-2559-894C-8044-75A2D9A606C9}" srcOrd="0" destOrd="0" presId="urn:microsoft.com/office/officeart/2005/8/layout/list1"/>
    <dgm:cxn modelId="{4FD0ECF6-E89A-8A44-B6E0-24F2C45B982F}" type="presParOf" srcId="{7E8F0BBA-1A23-D840-98A4-189A28DA621C}" destId="{18CA390D-AA43-7F49-8D7A-9613474B9121}" srcOrd="0" destOrd="0" presId="urn:microsoft.com/office/officeart/2005/8/layout/list1"/>
    <dgm:cxn modelId="{BDA326F7-EAAD-754D-9035-9A27D528F7CA}" type="presParOf" srcId="{18CA390D-AA43-7F49-8D7A-9613474B9121}" destId="{BBD1C9C5-2559-894C-8044-75A2D9A606C9}" srcOrd="0" destOrd="0" presId="urn:microsoft.com/office/officeart/2005/8/layout/list1"/>
    <dgm:cxn modelId="{86D8517B-03CA-8E4B-AE47-C9D06793DC4B}" type="presParOf" srcId="{18CA390D-AA43-7F49-8D7A-9613474B9121}" destId="{F409CDFB-2A7B-5F43-BF45-A472F6A05836}" srcOrd="1" destOrd="0" presId="urn:microsoft.com/office/officeart/2005/8/layout/list1"/>
    <dgm:cxn modelId="{F9036965-0FE6-E449-847C-78A4F2725673}" type="presParOf" srcId="{7E8F0BBA-1A23-D840-98A4-189A28DA621C}" destId="{01E6C19A-6355-2F4D-97AF-13DFF40AFC6B}" srcOrd="1" destOrd="0" presId="urn:microsoft.com/office/officeart/2005/8/layout/list1"/>
    <dgm:cxn modelId="{4C6F113B-25F6-8544-8ED7-7FE6C3ADB9B0}" type="presParOf" srcId="{7E8F0BBA-1A23-D840-98A4-189A28DA621C}" destId="{6A12EE31-577E-8841-8DC9-12579B47CC27}" srcOrd="2" destOrd="0" presId="urn:microsoft.com/office/officeart/2005/8/layout/list1"/>
    <dgm:cxn modelId="{B240A91E-0697-F646-B1AF-0ED19EBA9CA3}" type="presParOf" srcId="{7E8F0BBA-1A23-D840-98A4-189A28DA621C}" destId="{C58CAA35-6CCB-1346-BE69-D78B7A129DB8}" srcOrd="3" destOrd="0" presId="urn:microsoft.com/office/officeart/2005/8/layout/list1"/>
    <dgm:cxn modelId="{1E2022FB-C44A-8240-9EEF-07DE79AD99A8}" type="presParOf" srcId="{7E8F0BBA-1A23-D840-98A4-189A28DA621C}" destId="{BA51ACF6-B233-4D49-8ECD-6562F0DDE53B}" srcOrd="4" destOrd="0" presId="urn:microsoft.com/office/officeart/2005/8/layout/list1"/>
    <dgm:cxn modelId="{2F3AE0E4-3AD8-FB4F-AC0F-2D6EA5518876}" type="presParOf" srcId="{BA51ACF6-B233-4D49-8ECD-6562F0DDE53B}" destId="{91A8EAED-983D-344C-A9AB-28241983CDBB}" srcOrd="0" destOrd="0" presId="urn:microsoft.com/office/officeart/2005/8/layout/list1"/>
    <dgm:cxn modelId="{A4168C1C-5C3A-AF41-91EC-492FB909C572}" type="presParOf" srcId="{BA51ACF6-B233-4D49-8ECD-6562F0DDE53B}" destId="{BD3DFA7D-19C6-FF46-9319-EE1D95E6FEDB}" srcOrd="1" destOrd="0" presId="urn:microsoft.com/office/officeart/2005/8/layout/list1"/>
    <dgm:cxn modelId="{A7F580AD-6733-8C4E-ADEB-41CD5E93DEC4}" type="presParOf" srcId="{7E8F0BBA-1A23-D840-98A4-189A28DA621C}" destId="{6B673AF7-D0C1-1B4C-8185-544259304C32}" srcOrd="5" destOrd="0" presId="urn:microsoft.com/office/officeart/2005/8/layout/list1"/>
    <dgm:cxn modelId="{4D28DC73-0EFD-F64A-8975-5069E14D793A}" type="presParOf" srcId="{7E8F0BBA-1A23-D840-98A4-189A28DA621C}" destId="{D914242E-F505-5D49-ADF9-FC27B14FA977}" srcOrd="6" destOrd="0" presId="urn:microsoft.com/office/officeart/2005/8/layout/list1"/>
    <dgm:cxn modelId="{C88AE39B-53CB-C746-8FA9-80320D9910C8}" type="presParOf" srcId="{7E8F0BBA-1A23-D840-98A4-189A28DA621C}" destId="{20B91CC4-E516-A746-AE4E-73C19FADA950}" srcOrd="7" destOrd="0" presId="urn:microsoft.com/office/officeart/2005/8/layout/list1"/>
    <dgm:cxn modelId="{DF475229-D769-A240-933E-FFF5AAB1315F}" type="presParOf" srcId="{7E8F0BBA-1A23-D840-98A4-189A28DA621C}" destId="{50165CFD-62E1-ED43-9195-913AB58AE874}" srcOrd="8" destOrd="0" presId="urn:microsoft.com/office/officeart/2005/8/layout/list1"/>
    <dgm:cxn modelId="{7247D65D-73A7-1F4A-97FE-4385D3A4B0E7}" type="presParOf" srcId="{50165CFD-62E1-ED43-9195-913AB58AE874}" destId="{6C6E9862-DE06-BA4B-AF0B-540ACA88EF04}" srcOrd="0" destOrd="0" presId="urn:microsoft.com/office/officeart/2005/8/layout/list1"/>
    <dgm:cxn modelId="{52E109AB-9DE2-A14E-B32E-E3F42775B3F9}" type="presParOf" srcId="{50165CFD-62E1-ED43-9195-913AB58AE874}" destId="{B20F447C-06E6-3C48-B254-6FF7703CE997}" srcOrd="1" destOrd="0" presId="urn:microsoft.com/office/officeart/2005/8/layout/list1"/>
    <dgm:cxn modelId="{4C510275-F03B-E342-9C68-8A452539C479}" type="presParOf" srcId="{7E8F0BBA-1A23-D840-98A4-189A28DA621C}" destId="{3F66CF11-D93E-4C46-850D-E110ABC672BF}" srcOrd="9" destOrd="0" presId="urn:microsoft.com/office/officeart/2005/8/layout/list1"/>
    <dgm:cxn modelId="{C522BB94-6239-3D46-9553-FAB03B4EFD14}" type="presParOf" srcId="{7E8F0BBA-1A23-D840-98A4-189A28DA621C}" destId="{62E77CCF-C00B-0344-B615-78886F280FF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396A42-619E-AA43-97D2-249B9FC7F83C}"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A99024FD-F7DD-D244-A451-63A2ABFBBE76}">
      <dgm:prSet custT="1"/>
      <dgm:spPr/>
      <dgm:t>
        <a:bodyPr/>
        <a:lstStyle/>
        <a:p>
          <a:pPr rtl="0"/>
          <a:r>
            <a:rPr lang="en-US" altLang="zh-CN" sz="2400" dirty="0" smtClean="0"/>
            <a:t>a.   </a:t>
          </a:r>
          <a:r>
            <a:rPr lang="en-US" sz="2400" dirty="0" smtClean="0"/>
            <a:t>Simplify the data by each minute</a:t>
          </a:r>
          <a:endParaRPr lang="en-US" sz="2400" dirty="0"/>
        </a:p>
      </dgm:t>
    </dgm:pt>
    <dgm:pt modelId="{0F077B53-8F44-AE44-93A0-265CFD49E98A}" type="parTrans" cxnId="{2ED384B4-7663-B44C-8FB4-75C55CF449BF}">
      <dgm:prSet/>
      <dgm:spPr/>
      <dgm:t>
        <a:bodyPr/>
        <a:lstStyle/>
        <a:p>
          <a:endParaRPr lang="en-US" sz="2000"/>
        </a:p>
      </dgm:t>
    </dgm:pt>
    <dgm:pt modelId="{CFBAF2D8-962C-A84B-A532-4EAD53D2B503}" type="sibTrans" cxnId="{2ED384B4-7663-B44C-8FB4-75C55CF449BF}">
      <dgm:prSet/>
      <dgm:spPr/>
      <dgm:t>
        <a:bodyPr/>
        <a:lstStyle/>
        <a:p>
          <a:endParaRPr lang="en-US" sz="2000"/>
        </a:p>
      </dgm:t>
    </dgm:pt>
    <dgm:pt modelId="{8227050E-BD2A-8149-B174-CFDEC55B4D66}">
      <dgm:prSet custT="1"/>
      <dgm:spPr/>
      <dgm:t>
        <a:bodyPr/>
        <a:lstStyle/>
        <a:p>
          <a:pPr rtl="0"/>
          <a:r>
            <a:rPr lang="en-US" sz="2400" dirty="0" smtClean="0"/>
            <a:t>b.   Find out the roll-over moments and the time they happen</a:t>
          </a:r>
          <a:endParaRPr lang="en-US" sz="2400" dirty="0"/>
        </a:p>
      </dgm:t>
    </dgm:pt>
    <dgm:pt modelId="{F18FBEEF-32E0-934D-A55C-F5544D18A0C6}" type="parTrans" cxnId="{F653BA76-5D3F-1946-BC09-FE098ACF98CB}">
      <dgm:prSet/>
      <dgm:spPr/>
      <dgm:t>
        <a:bodyPr/>
        <a:lstStyle/>
        <a:p>
          <a:endParaRPr lang="en-US" sz="2000"/>
        </a:p>
      </dgm:t>
    </dgm:pt>
    <dgm:pt modelId="{B3F0AF1F-008B-BE44-ACA9-A0140F19BC19}" type="sibTrans" cxnId="{F653BA76-5D3F-1946-BC09-FE098ACF98CB}">
      <dgm:prSet/>
      <dgm:spPr/>
      <dgm:t>
        <a:bodyPr/>
        <a:lstStyle/>
        <a:p>
          <a:endParaRPr lang="en-US" sz="2000"/>
        </a:p>
      </dgm:t>
    </dgm:pt>
    <dgm:pt modelId="{3EC91ACE-C0C2-BD40-8B84-36EF5AA784C3}">
      <dgm:prSet custT="1"/>
      <dgm:spPr/>
      <dgm:t>
        <a:bodyPr/>
        <a:lstStyle/>
        <a:p>
          <a:pPr rtl="0"/>
          <a:r>
            <a:rPr lang="en-US" sz="2400" dirty="0" smtClean="0"/>
            <a:t>c.   Calculate the Deep Sleep Time by looping the time intervals</a:t>
          </a:r>
          <a:endParaRPr lang="en-US" sz="2400" dirty="0"/>
        </a:p>
      </dgm:t>
    </dgm:pt>
    <dgm:pt modelId="{B4AD1F2A-2DFE-D645-8559-ED48089D32AF}" type="parTrans" cxnId="{81FE29BB-D81B-6D4C-A56A-313F8DB76AC7}">
      <dgm:prSet/>
      <dgm:spPr/>
      <dgm:t>
        <a:bodyPr/>
        <a:lstStyle/>
        <a:p>
          <a:endParaRPr lang="en-US" sz="2000"/>
        </a:p>
      </dgm:t>
    </dgm:pt>
    <dgm:pt modelId="{72CF2C7A-E7A0-A740-B9C4-010B1BAFAF21}" type="sibTrans" cxnId="{81FE29BB-D81B-6D4C-A56A-313F8DB76AC7}">
      <dgm:prSet/>
      <dgm:spPr/>
      <dgm:t>
        <a:bodyPr/>
        <a:lstStyle/>
        <a:p>
          <a:endParaRPr lang="en-US" sz="2000"/>
        </a:p>
      </dgm:t>
    </dgm:pt>
    <dgm:pt modelId="{70D9C352-3E21-6741-B8EF-4A520C8CE3B1}" type="pres">
      <dgm:prSet presAssocID="{7D396A42-619E-AA43-97D2-249B9FC7F83C}" presName="linear" presStyleCnt="0">
        <dgm:presLayoutVars>
          <dgm:dir/>
          <dgm:animLvl val="lvl"/>
          <dgm:resizeHandles val="exact"/>
        </dgm:presLayoutVars>
      </dgm:prSet>
      <dgm:spPr/>
      <dgm:t>
        <a:bodyPr/>
        <a:lstStyle/>
        <a:p>
          <a:endParaRPr lang="en-US"/>
        </a:p>
      </dgm:t>
    </dgm:pt>
    <dgm:pt modelId="{1474AC7F-BFA7-9247-8B63-18FE431659F5}" type="pres">
      <dgm:prSet presAssocID="{A99024FD-F7DD-D244-A451-63A2ABFBBE76}" presName="parentLin" presStyleCnt="0"/>
      <dgm:spPr/>
    </dgm:pt>
    <dgm:pt modelId="{B07C4540-B525-C145-BA68-80E422AB8B92}" type="pres">
      <dgm:prSet presAssocID="{A99024FD-F7DD-D244-A451-63A2ABFBBE76}" presName="parentLeftMargin" presStyleLbl="node1" presStyleIdx="0" presStyleCnt="3"/>
      <dgm:spPr/>
      <dgm:t>
        <a:bodyPr/>
        <a:lstStyle/>
        <a:p>
          <a:endParaRPr lang="en-US"/>
        </a:p>
      </dgm:t>
    </dgm:pt>
    <dgm:pt modelId="{1E3C9136-98F8-B649-BC62-F6A4628C9EC9}" type="pres">
      <dgm:prSet presAssocID="{A99024FD-F7DD-D244-A451-63A2ABFBBE76}" presName="parentText" presStyleLbl="node1" presStyleIdx="0" presStyleCnt="3">
        <dgm:presLayoutVars>
          <dgm:chMax val="0"/>
          <dgm:bulletEnabled val="1"/>
        </dgm:presLayoutVars>
      </dgm:prSet>
      <dgm:spPr/>
      <dgm:t>
        <a:bodyPr/>
        <a:lstStyle/>
        <a:p>
          <a:endParaRPr lang="en-US"/>
        </a:p>
      </dgm:t>
    </dgm:pt>
    <dgm:pt modelId="{0E9C307D-5A59-3A41-8644-1A5678003254}" type="pres">
      <dgm:prSet presAssocID="{A99024FD-F7DD-D244-A451-63A2ABFBBE76}" presName="negativeSpace" presStyleCnt="0"/>
      <dgm:spPr/>
    </dgm:pt>
    <dgm:pt modelId="{1128B402-833C-754B-B84D-0C0916F1C8F6}" type="pres">
      <dgm:prSet presAssocID="{A99024FD-F7DD-D244-A451-63A2ABFBBE76}" presName="childText" presStyleLbl="conFgAcc1" presStyleIdx="0" presStyleCnt="3">
        <dgm:presLayoutVars>
          <dgm:bulletEnabled val="1"/>
        </dgm:presLayoutVars>
      </dgm:prSet>
      <dgm:spPr/>
    </dgm:pt>
    <dgm:pt modelId="{9722450F-7299-7A4B-B274-C24B05E881BD}" type="pres">
      <dgm:prSet presAssocID="{CFBAF2D8-962C-A84B-A532-4EAD53D2B503}" presName="spaceBetweenRectangles" presStyleCnt="0"/>
      <dgm:spPr/>
    </dgm:pt>
    <dgm:pt modelId="{197C395E-9B9D-0E44-8DF3-D344ED4A1FC1}" type="pres">
      <dgm:prSet presAssocID="{8227050E-BD2A-8149-B174-CFDEC55B4D66}" presName="parentLin" presStyleCnt="0"/>
      <dgm:spPr/>
    </dgm:pt>
    <dgm:pt modelId="{FDF0F084-BFD8-974C-BA49-B47168C4A510}" type="pres">
      <dgm:prSet presAssocID="{8227050E-BD2A-8149-B174-CFDEC55B4D66}" presName="parentLeftMargin" presStyleLbl="node1" presStyleIdx="0" presStyleCnt="3"/>
      <dgm:spPr/>
      <dgm:t>
        <a:bodyPr/>
        <a:lstStyle/>
        <a:p>
          <a:endParaRPr lang="en-US"/>
        </a:p>
      </dgm:t>
    </dgm:pt>
    <dgm:pt modelId="{AD2DA0E4-4A5D-C14D-8833-9D33BB3DD931}" type="pres">
      <dgm:prSet presAssocID="{8227050E-BD2A-8149-B174-CFDEC55B4D66}" presName="parentText" presStyleLbl="node1" presStyleIdx="1" presStyleCnt="3">
        <dgm:presLayoutVars>
          <dgm:chMax val="0"/>
          <dgm:bulletEnabled val="1"/>
        </dgm:presLayoutVars>
      </dgm:prSet>
      <dgm:spPr/>
      <dgm:t>
        <a:bodyPr/>
        <a:lstStyle/>
        <a:p>
          <a:endParaRPr lang="en-US"/>
        </a:p>
      </dgm:t>
    </dgm:pt>
    <dgm:pt modelId="{59827489-753E-9542-9930-5B0D99D121AD}" type="pres">
      <dgm:prSet presAssocID="{8227050E-BD2A-8149-B174-CFDEC55B4D66}" presName="negativeSpace" presStyleCnt="0"/>
      <dgm:spPr/>
    </dgm:pt>
    <dgm:pt modelId="{1E9541F5-CF6E-1A44-BA4F-198123346FE1}" type="pres">
      <dgm:prSet presAssocID="{8227050E-BD2A-8149-B174-CFDEC55B4D66}" presName="childText" presStyleLbl="conFgAcc1" presStyleIdx="1" presStyleCnt="3">
        <dgm:presLayoutVars>
          <dgm:bulletEnabled val="1"/>
        </dgm:presLayoutVars>
      </dgm:prSet>
      <dgm:spPr/>
    </dgm:pt>
    <dgm:pt modelId="{0BD5090C-FBE8-1C4D-8774-3D89A715D708}" type="pres">
      <dgm:prSet presAssocID="{B3F0AF1F-008B-BE44-ACA9-A0140F19BC19}" presName="spaceBetweenRectangles" presStyleCnt="0"/>
      <dgm:spPr/>
    </dgm:pt>
    <dgm:pt modelId="{4F57C210-534B-454B-A699-F1A4CE8E678B}" type="pres">
      <dgm:prSet presAssocID="{3EC91ACE-C0C2-BD40-8B84-36EF5AA784C3}" presName="parentLin" presStyleCnt="0"/>
      <dgm:spPr/>
    </dgm:pt>
    <dgm:pt modelId="{E038D63A-57E9-B348-8666-FA471C0E5118}" type="pres">
      <dgm:prSet presAssocID="{3EC91ACE-C0C2-BD40-8B84-36EF5AA784C3}" presName="parentLeftMargin" presStyleLbl="node1" presStyleIdx="1" presStyleCnt="3"/>
      <dgm:spPr/>
      <dgm:t>
        <a:bodyPr/>
        <a:lstStyle/>
        <a:p>
          <a:endParaRPr lang="en-US"/>
        </a:p>
      </dgm:t>
    </dgm:pt>
    <dgm:pt modelId="{3EEE6B7C-1D67-8B43-8F80-00B1889BFA6F}" type="pres">
      <dgm:prSet presAssocID="{3EC91ACE-C0C2-BD40-8B84-36EF5AA784C3}" presName="parentText" presStyleLbl="node1" presStyleIdx="2" presStyleCnt="3">
        <dgm:presLayoutVars>
          <dgm:chMax val="0"/>
          <dgm:bulletEnabled val="1"/>
        </dgm:presLayoutVars>
      </dgm:prSet>
      <dgm:spPr/>
      <dgm:t>
        <a:bodyPr/>
        <a:lstStyle/>
        <a:p>
          <a:endParaRPr lang="en-US"/>
        </a:p>
      </dgm:t>
    </dgm:pt>
    <dgm:pt modelId="{D5FD659F-0E4E-AA4B-B165-B589ACEAAF8A}" type="pres">
      <dgm:prSet presAssocID="{3EC91ACE-C0C2-BD40-8B84-36EF5AA784C3}" presName="negativeSpace" presStyleCnt="0"/>
      <dgm:spPr/>
    </dgm:pt>
    <dgm:pt modelId="{A6E6C191-05B4-CD4C-8402-6E670FCE6DFD}" type="pres">
      <dgm:prSet presAssocID="{3EC91ACE-C0C2-BD40-8B84-36EF5AA784C3}" presName="childText" presStyleLbl="conFgAcc1" presStyleIdx="2" presStyleCnt="3">
        <dgm:presLayoutVars>
          <dgm:bulletEnabled val="1"/>
        </dgm:presLayoutVars>
      </dgm:prSet>
      <dgm:spPr/>
    </dgm:pt>
  </dgm:ptLst>
  <dgm:cxnLst>
    <dgm:cxn modelId="{F653BA76-5D3F-1946-BC09-FE098ACF98CB}" srcId="{7D396A42-619E-AA43-97D2-249B9FC7F83C}" destId="{8227050E-BD2A-8149-B174-CFDEC55B4D66}" srcOrd="1" destOrd="0" parTransId="{F18FBEEF-32E0-934D-A55C-F5544D18A0C6}" sibTransId="{B3F0AF1F-008B-BE44-ACA9-A0140F19BC19}"/>
    <dgm:cxn modelId="{81FE29BB-D81B-6D4C-A56A-313F8DB76AC7}" srcId="{7D396A42-619E-AA43-97D2-249B9FC7F83C}" destId="{3EC91ACE-C0C2-BD40-8B84-36EF5AA784C3}" srcOrd="2" destOrd="0" parTransId="{B4AD1F2A-2DFE-D645-8559-ED48089D32AF}" sibTransId="{72CF2C7A-E7A0-A740-B9C4-010B1BAFAF21}"/>
    <dgm:cxn modelId="{2ED384B4-7663-B44C-8FB4-75C55CF449BF}" srcId="{7D396A42-619E-AA43-97D2-249B9FC7F83C}" destId="{A99024FD-F7DD-D244-A451-63A2ABFBBE76}" srcOrd="0" destOrd="0" parTransId="{0F077B53-8F44-AE44-93A0-265CFD49E98A}" sibTransId="{CFBAF2D8-962C-A84B-A532-4EAD53D2B503}"/>
    <dgm:cxn modelId="{34BE77D1-547D-E24D-8468-7C0AFCAAF759}" type="presOf" srcId="{7D396A42-619E-AA43-97D2-249B9FC7F83C}" destId="{70D9C352-3E21-6741-B8EF-4A520C8CE3B1}" srcOrd="0" destOrd="0" presId="urn:microsoft.com/office/officeart/2005/8/layout/list1"/>
    <dgm:cxn modelId="{A9870AFB-3F7E-FE47-8A17-414ED2C9C721}" type="presOf" srcId="{8227050E-BD2A-8149-B174-CFDEC55B4D66}" destId="{AD2DA0E4-4A5D-C14D-8833-9D33BB3DD931}" srcOrd="1" destOrd="0" presId="urn:microsoft.com/office/officeart/2005/8/layout/list1"/>
    <dgm:cxn modelId="{D4782BD5-175A-0D44-8178-AA176BCA2540}" type="presOf" srcId="{3EC91ACE-C0C2-BD40-8B84-36EF5AA784C3}" destId="{E038D63A-57E9-B348-8666-FA471C0E5118}" srcOrd="0" destOrd="0" presId="urn:microsoft.com/office/officeart/2005/8/layout/list1"/>
    <dgm:cxn modelId="{8532407A-9A0F-2C46-B547-91DDE18528B5}" type="presOf" srcId="{8227050E-BD2A-8149-B174-CFDEC55B4D66}" destId="{FDF0F084-BFD8-974C-BA49-B47168C4A510}" srcOrd="0" destOrd="0" presId="urn:microsoft.com/office/officeart/2005/8/layout/list1"/>
    <dgm:cxn modelId="{04CA0555-3B20-5B4F-8A4E-6369D1D03F90}" type="presOf" srcId="{A99024FD-F7DD-D244-A451-63A2ABFBBE76}" destId="{1E3C9136-98F8-B649-BC62-F6A4628C9EC9}" srcOrd="1" destOrd="0" presId="urn:microsoft.com/office/officeart/2005/8/layout/list1"/>
    <dgm:cxn modelId="{C3723D3A-83C2-6449-8DE7-1F7A91CACEFF}" type="presOf" srcId="{A99024FD-F7DD-D244-A451-63A2ABFBBE76}" destId="{B07C4540-B525-C145-BA68-80E422AB8B92}" srcOrd="0" destOrd="0" presId="urn:microsoft.com/office/officeart/2005/8/layout/list1"/>
    <dgm:cxn modelId="{A16343CC-2114-6E43-B240-466E2995D1A0}" type="presOf" srcId="{3EC91ACE-C0C2-BD40-8B84-36EF5AA784C3}" destId="{3EEE6B7C-1D67-8B43-8F80-00B1889BFA6F}" srcOrd="1" destOrd="0" presId="urn:microsoft.com/office/officeart/2005/8/layout/list1"/>
    <dgm:cxn modelId="{E52610A5-8BFD-554B-BA23-E7950EA8FF72}" type="presParOf" srcId="{70D9C352-3E21-6741-B8EF-4A520C8CE3B1}" destId="{1474AC7F-BFA7-9247-8B63-18FE431659F5}" srcOrd="0" destOrd="0" presId="urn:microsoft.com/office/officeart/2005/8/layout/list1"/>
    <dgm:cxn modelId="{D443A367-A76C-8C48-9CAF-F6C7B47088BA}" type="presParOf" srcId="{1474AC7F-BFA7-9247-8B63-18FE431659F5}" destId="{B07C4540-B525-C145-BA68-80E422AB8B92}" srcOrd="0" destOrd="0" presId="urn:microsoft.com/office/officeart/2005/8/layout/list1"/>
    <dgm:cxn modelId="{161671EF-E3C3-7A4B-A083-D46C9C2DE602}" type="presParOf" srcId="{1474AC7F-BFA7-9247-8B63-18FE431659F5}" destId="{1E3C9136-98F8-B649-BC62-F6A4628C9EC9}" srcOrd="1" destOrd="0" presId="urn:microsoft.com/office/officeart/2005/8/layout/list1"/>
    <dgm:cxn modelId="{424A5B79-119F-9D47-8A83-39E5FAC51800}" type="presParOf" srcId="{70D9C352-3E21-6741-B8EF-4A520C8CE3B1}" destId="{0E9C307D-5A59-3A41-8644-1A5678003254}" srcOrd="1" destOrd="0" presId="urn:microsoft.com/office/officeart/2005/8/layout/list1"/>
    <dgm:cxn modelId="{121BC05C-15C8-7F4C-B0C6-DA8C3399EE6A}" type="presParOf" srcId="{70D9C352-3E21-6741-B8EF-4A520C8CE3B1}" destId="{1128B402-833C-754B-B84D-0C0916F1C8F6}" srcOrd="2" destOrd="0" presId="urn:microsoft.com/office/officeart/2005/8/layout/list1"/>
    <dgm:cxn modelId="{D3C6FCFC-BE6A-8C47-97A6-FAADBE2DC932}" type="presParOf" srcId="{70D9C352-3E21-6741-B8EF-4A520C8CE3B1}" destId="{9722450F-7299-7A4B-B274-C24B05E881BD}" srcOrd="3" destOrd="0" presId="urn:microsoft.com/office/officeart/2005/8/layout/list1"/>
    <dgm:cxn modelId="{58E7F47E-CAB6-E04F-BFE4-47B259761BBB}" type="presParOf" srcId="{70D9C352-3E21-6741-B8EF-4A520C8CE3B1}" destId="{197C395E-9B9D-0E44-8DF3-D344ED4A1FC1}" srcOrd="4" destOrd="0" presId="urn:microsoft.com/office/officeart/2005/8/layout/list1"/>
    <dgm:cxn modelId="{5933CCBE-7F3F-8C48-A802-15D104DB2EE0}" type="presParOf" srcId="{197C395E-9B9D-0E44-8DF3-D344ED4A1FC1}" destId="{FDF0F084-BFD8-974C-BA49-B47168C4A510}" srcOrd="0" destOrd="0" presId="urn:microsoft.com/office/officeart/2005/8/layout/list1"/>
    <dgm:cxn modelId="{AE74D4A8-9068-4B47-9D53-A69F2E7518A1}" type="presParOf" srcId="{197C395E-9B9D-0E44-8DF3-D344ED4A1FC1}" destId="{AD2DA0E4-4A5D-C14D-8833-9D33BB3DD931}" srcOrd="1" destOrd="0" presId="urn:microsoft.com/office/officeart/2005/8/layout/list1"/>
    <dgm:cxn modelId="{943DAE02-A26E-DB41-82E7-30A0910D6555}" type="presParOf" srcId="{70D9C352-3E21-6741-B8EF-4A520C8CE3B1}" destId="{59827489-753E-9542-9930-5B0D99D121AD}" srcOrd="5" destOrd="0" presId="urn:microsoft.com/office/officeart/2005/8/layout/list1"/>
    <dgm:cxn modelId="{1BB51333-A519-2642-9BC4-84A28DC65EA9}" type="presParOf" srcId="{70D9C352-3E21-6741-B8EF-4A520C8CE3B1}" destId="{1E9541F5-CF6E-1A44-BA4F-198123346FE1}" srcOrd="6" destOrd="0" presId="urn:microsoft.com/office/officeart/2005/8/layout/list1"/>
    <dgm:cxn modelId="{DEEC0405-CB85-E14B-8C52-F3AD383FC951}" type="presParOf" srcId="{70D9C352-3E21-6741-B8EF-4A520C8CE3B1}" destId="{0BD5090C-FBE8-1C4D-8774-3D89A715D708}" srcOrd="7" destOrd="0" presId="urn:microsoft.com/office/officeart/2005/8/layout/list1"/>
    <dgm:cxn modelId="{1F31E37B-1645-724F-BCD4-D8CFACE28BA4}" type="presParOf" srcId="{70D9C352-3E21-6741-B8EF-4A520C8CE3B1}" destId="{4F57C210-534B-454B-A699-F1A4CE8E678B}" srcOrd="8" destOrd="0" presId="urn:microsoft.com/office/officeart/2005/8/layout/list1"/>
    <dgm:cxn modelId="{39671125-BCFE-0049-8EE5-A9E9F214818A}" type="presParOf" srcId="{4F57C210-534B-454B-A699-F1A4CE8E678B}" destId="{E038D63A-57E9-B348-8666-FA471C0E5118}" srcOrd="0" destOrd="0" presId="urn:microsoft.com/office/officeart/2005/8/layout/list1"/>
    <dgm:cxn modelId="{101508D6-A04D-4442-931B-AC2B50D1AB76}" type="presParOf" srcId="{4F57C210-534B-454B-A699-F1A4CE8E678B}" destId="{3EEE6B7C-1D67-8B43-8F80-00B1889BFA6F}" srcOrd="1" destOrd="0" presId="urn:microsoft.com/office/officeart/2005/8/layout/list1"/>
    <dgm:cxn modelId="{A2EE4536-171D-0042-81EA-388E32F83CDE}" type="presParOf" srcId="{70D9C352-3E21-6741-B8EF-4A520C8CE3B1}" destId="{D5FD659F-0E4E-AA4B-B165-B589ACEAAF8A}" srcOrd="9" destOrd="0" presId="urn:microsoft.com/office/officeart/2005/8/layout/list1"/>
    <dgm:cxn modelId="{B84DA45F-CF9E-FC44-899A-DF799E3C3DB7}" type="presParOf" srcId="{70D9C352-3E21-6741-B8EF-4A520C8CE3B1}" destId="{A6E6C191-05B4-CD4C-8402-6E670FCE6DF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155548-C010-A84E-8BB0-E8A74E508F5A}">
      <dsp:nvSpPr>
        <dsp:cNvPr id="0" name=""/>
        <dsp:cNvSpPr/>
      </dsp:nvSpPr>
      <dsp:spPr>
        <a:xfrm>
          <a:off x="2291198" y="662709"/>
          <a:ext cx="4429260" cy="4429260"/>
        </a:xfrm>
        <a:prstGeom prst="blockArc">
          <a:avLst>
            <a:gd name="adj1" fmla="val 10800000"/>
            <a:gd name="adj2" fmla="val 16200000"/>
            <a:gd name="adj3" fmla="val 4636"/>
          </a:avLst>
        </a:prstGeom>
        <a:solidFill>
          <a:schemeClr val="accent1">
            <a:tint val="60000"/>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272AAC4B-484E-E147-8F0A-C1F75DBD4604}">
      <dsp:nvSpPr>
        <dsp:cNvPr id="0" name=""/>
        <dsp:cNvSpPr/>
      </dsp:nvSpPr>
      <dsp:spPr>
        <a:xfrm>
          <a:off x="2291198" y="662709"/>
          <a:ext cx="4429260" cy="4429260"/>
        </a:xfrm>
        <a:prstGeom prst="blockArc">
          <a:avLst>
            <a:gd name="adj1" fmla="val 5400000"/>
            <a:gd name="adj2" fmla="val 10800000"/>
            <a:gd name="adj3" fmla="val 4636"/>
          </a:avLst>
        </a:prstGeom>
        <a:solidFill>
          <a:schemeClr val="accent1">
            <a:tint val="60000"/>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EE6D6C08-4871-6F45-998F-80A4BBEBA83A}">
      <dsp:nvSpPr>
        <dsp:cNvPr id="0" name=""/>
        <dsp:cNvSpPr/>
      </dsp:nvSpPr>
      <dsp:spPr>
        <a:xfrm>
          <a:off x="2291198" y="662709"/>
          <a:ext cx="4429260" cy="4429260"/>
        </a:xfrm>
        <a:prstGeom prst="blockArc">
          <a:avLst>
            <a:gd name="adj1" fmla="val 0"/>
            <a:gd name="adj2" fmla="val 5400000"/>
            <a:gd name="adj3" fmla="val 4636"/>
          </a:avLst>
        </a:prstGeom>
        <a:solidFill>
          <a:schemeClr val="accent1">
            <a:tint val="60000"/>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0A9548DD-F628-2F49-9F1A-67FDEA4D938D}">
      <dsp:nvSpPr>
        <dsp:cNvPr id="0" name=""/>
        <dsp:cNvSpPr/>
      </dsp:nvSpPr>
      <dsp:spPr>
        <a:xfrm>
          <a:off x="2291198" y="662709"/>
          <a:ext cx="4429260" cy="4429260"/>
        </a:xfrm>
        <a:prstGeom prst="blockArc">
          <a:avLst>
            <a:gd name="adj1" fmla="val 16200000"/>
            <a:gd name="adj2" fmla="val 0"/>
            <a:gd name="adj3" fmla="val 4636"/>
          </a:avLst>
        </a:prstGeom>
        <a:solidFill>
          <a:schemeClr val="accent1">
            <a:tint val="60000"/>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DFC6C668-FEA9-7A47-A1C5-837F8058B4F7}">
      <dsp:nvSpPr>
        <dsp:cNvPr id="0" name=""/>
        <dsp:cNvSpPr/>
      </dsp:nvSpPr>
      <dsp:spPr>
        <a:xfrm>
          <a:off x="3487176" y="1858688"/>
          <a:ext cx="2037303" cy="2037303"/>
        </a:xfrm>
        <a:prstGeom prst="ellipse">
          <a:avLst/>
        </a:prstGeom>
        <a:blipFill rotWithShape="0">
          <a:blip xmlns:r="http://schemas.openxmlformats.org/officeDocument/2006/relationships" r:embed="rId1"/>
          <a:stretch>
            <a:fillRect/>
          </a:stretch>
        </a:blip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endParaRPr lang="en-US" sz="4300" b="0" kern="1200" dirty="0"/>
        </a:p>
      </dsp:txBody>
      <dsp:txXfrm>
        <a:off x="3785532" y="2157044"/>
        <a:ext cx="1440591" cy="1440591"/>
      </dsp:txXfrm>
    </dsp:sp>
    <dsp:sp modelId="{A84BEE1E-F802-794C-9107-76D954EB297C}">
      <dsp:nvSpPr>
        <dsp:cNvPr id="0" name=""/>
        <dsp:cNvSpPr/>
      </dsp:nvSpPr>
      <dsp:spPr>
        <a:xfrm>
          <a:off x="3792772" y="993"/>
          <a:ext cx="1426112" cy="1426112"/>
        </a:xfrm>
        <a:prstGeom prst="ellipse">
          <a:avLst/>
        </a:prstGeom>
        <a:blipFill rotWithShape="0">
          <a:blip xmlns:r="http://schemas.openxmlformats.org/officeDocument/2006/relationships" r:embed="rId2"/>
          <a:stretch>
            <a:fillRect/>
          </a:stretch>
        </a:blip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endParaRPr lang="en-US" sz="3000" b="0" kern="1200" dirty="0"/>
        </a:p>
      </dsp:txBody>
      <dsp:txXfrm>
        <a:off x="4001621" y="209842"/>
        <a:ext cx="1008414" cy="1008414"/>
      </dsp:txXfrm>
    </dsp:sp>
    <dsp:sp modelId="{07090B8E-3574-FB41-84D7-3092774D2BDD}">
      <dsp:nvSpPr>
        <dsp:cNvPr id="0" name=""/>
        <dsp:cNvSpPr/>
      </dsp:nvSpPr>
      <dsp:spPr>
        <a:xfrm>
          <a:off x="5956062" y="2164283"/>
          <a:ext cx="1426112" cy="1426112"/>
        </a:xfrm>
        <a:prstGeom prst="ellipse">
          <a:avLst/>
        </a:prstGeom>
        <a:blipFill rotWithShape="0">
          <a:blip xmlns:r="http://schemas.openxmlformats.org/officeDocument/2006/relationships" r:embed="rId3"/>
          <a:stretch>
            <a:fillRect/>
          </a:stretch>
        </a:blip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endParaRPr lang="en-US" sz="3000" b="0" kern="1200" dirty="0"/>
        </a:p>
      </dsp:txBody>
      <dsp:txXfrm>
        <a:off x="6164911" y="2373132"/>
        <a:ext cx="1008414" cy="1008414"/>
      </dsp:txXfrm>
    </dsp:sp>
    <dsp:sp modelId="{3371185C-674E-6641-9372-E5278EEEE22C}">
      <dsp:nvSpPr>
        <dsp:cNvPr id="0" name=""/>
        <dsp:cNvSpPr/>
      </dsp:nvSpPr>
      <dsp:spPr>
        <a:xfrm>
          <a:off x="3792772" y="4327573"/>
          <a:ext cx="1426112" cy="1426112"/>
        </a:xfrm>
        <a:prstGeom prst="ellipse">
          <a:avLst/>
        </a:prstGeom>
        <a:blipFill rotWithShape="0">
          <a:blip xmlns:r="http://schemas.openxmlformats.org/officeDocument/2006/relationships" r:embed="rId4"/>
          <a:stretch>
            <a:fillRect/>
          </a:stretch>
        </a:blip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endParaRPr lang="en-US" sz="3000" b="0" kern="1200" dirty="0"/>
        </a:p>
      </dsp:txBody>
      <dsp:txXfrm>
        <a:off x="4001621" y="4536422"/>
        <a:ext cx="1008414" cy="1008414"/>
      </dsp:txXfrm>
    </dsp:sp>
    <dsp:sp modelId="{284C4D4F-00FD-AA43-BA0C-65878825C778}">
      <dsp:nvSpPr>
        <dsp:cNvPr id="0" name=""/>
        <dsp:cNvSpPr/>
      </dsp:nvSpPr>
      <dsp:spPr>
        <a:xfrm>
          <a:off x="1629482" y="2164283"/>
          <a:ext cx="1426112" cy="1426112"/>
        </a:xfrm>
        <a:prstGeom prst="ellipse">
          <a:avLst/>
        </a:prstGeom>
        <a:blipFill rotWithShape="0">
          <a:blip xmlns:r="http://schemas.openxmlformats.org/officeDocument/2006/relationships" r:embed="rId5"/>
          <a:stretch>
            <a:fillRect/>
          </a:stretch>
        </a:blip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endParaRPr lang="en-US" sz="3000" b="0" kern="1200" dirty="0"/>
        </a:p>
      </dsp:txBody>
      <dsp:txXfrm>
        <a:off x="1838331" y="2373132"/>
        <a:ext cx="1008414" cy="10084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41854-41E0-D141-B538-01F30B3163DC}">
      <dsp:nvSpPr>
        <dsp:cNvPr id="0" name=""/>
        <dsp:cNvSpPr/>
      </dsp:nvSpPr>
      <dsp:spPr>
        <a:xfrm>
          <a:off x="98778" y="1058602"/>
          <a:ext cx="4117551" cy="304285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a:noFill/>
        </a:ln>
        <a:effectLst>
          <a:outerShdw blurRad="39999" dist="23000" algn="bl" rotWithShape="0">
            <a:srgbClr val="000000">
              <a:alpha val="40000"/>
            </a:srgbClr>
          </a:outerShdw>
        </a:effectLst>
      </dsp:spPr>
      <dsp:style>
        <a:lnRef idx="0">
          <a:scrgbClr r="0" g="0" b="0"/>
        </a:lnRef>
        <a:fillRef idx="1">
          <a:scrgbClr r="0" g="0" b="0"/>
        </a:fillRef>
        <a:effectRef idx="2">
          <a:scrgbClr r="0" g="0" b="0"/>
        </a:effectRef>
        <a:fontRef idx="minor"/>
      </dsp:style>
    </dsp:sp>
    <dsp:sp modelId="{1B6E2FD5-E629-E94B-9D4B-D3A7FA8C67A3}">
      <dsp:nvSpPr>
        <dsp:cNvPr id="0" name=""/>
        <dsp:cNvSpPr/>
      </dsp:nvSpPr>
      <dsp:spPr>
        <a:xfrm>
          <a:off x="1598564" y="3983150"/>
          <a:ext cx="2808145" cy="852668"/>
        </a:xfrm>
        <a:prstGeom prst="rect">
          <a:avLst/>
        </a:prstGeom>
        <a:solidFill>
          <a:schemeClr val="accent5">
            <a:alpha val="80000"/>
            <a:hueOff val="0"/>
            <a:satOff val="0"/>
            <a:lumOff val="0"/>
            <a:alphaOff val="0"/>
          </a:schemeClr>
        </a:solidFill>
        <a:ln>
          <a:noFill/>
        </a:ln>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dsp:spPr>
      <dsp:style>
        <a:lnRef idx="0">
          <a:scrgbClr r="0" g="0" b="0"/>
        </a:lnRef>
        <a:fillRef idx="3">
          <a:scrgbClr r="0" g="0" b="0"/>
        </a:fillRef>
        <a:effectRef idx="3">
          <a:scrgbClr r="0" g="0" b="0"/>
        </a:effectRef>
        <a:fontRef idx="minor">
          <a:schemeClr val="lt1"/>
        </a:fontRef>
      </dsp:style>
      <dsp:txBody>
        <a:bodyPr spcFirstLastPara="0" vert="horz" wrap="square" lIns="51435" tIns="51435" rIns="51435" bIns="51435" numCol="1" spcCol="1270" anchor="ctr" anchorCtr="0">
          <a:noAutofit/>
        </a:bodyPr>
        <a:lstStyle/>
        <a:p>
          <a:pPr lvl="0" algn="ctr" defTabSz="1200150">
            <a:lnSpc>
              <a:spcPct val="90000"/>
            </a:lnSpc>
            <a:spcBef>
              <a:spcPct val="0"/>
            </a:spcBef>
            <a:spcAft>
              <a:spcPct val="5000"/>
            </a:spcAft>
          </a:pPr>
          <a:r>
            <a:rPr lang="en-US" sz="2700" kern="1200" dirty="0" smtClean="0"/>
            <a:t>Raspberry Pi with sound and light </a:t>
          </a:r>
          <a:endParaRPr lang="en-US" sz="2700" kern="1200" dirty="0"/>
        </a:p>
      </dsp:txBody>
      <dsp:txXfrm>
        <a:off x="1598564" y="3983150"/>
        <a:ext cx="2808145" cy="852668"/>
      </dsp:txXfrm>
    </dsp:sp>
    <dsp:sp modelId="{55ACB023-AD49-C94E-822E-7C577C8746CE}">
      <dsp:nvSpPr>
        <dsp:cNvPr id="0" name=""/>
        <dsp:cNvSpPr/>
      </dsp:nvSpPr>
      <dsp:spPr>
        <a:xfrm>
          <a:off x="4502028" y="1043661"/>
          <a:ext cx="4117551" cy="3042854"/>
        </a:xfrm>
        <a:prstGeom prst="rect">
          <a:avLst/>
        </a:prstGeom>
        <a:blipFill rotWithShape="1">
          <a:blip xmlns:r="http://schemas.openxmlformats.org/officeDocument/2006/relationships" r:embed="rId2"/>
          <a:stretch>
            <a:fillRect/>
          </a:stretch>
        </a:blipFill>
        <a:ln>
          <a:noFill/>
        </a:ln>
        <a:effectLst>
          <a:outerShdw blurRad="39999" dist="23000" algn="bl" rotWithShape="0">
            <a:srgbClr val="000000">
              <a:alpha val="40000"/>
            </a:srgbClr>
          </a:outerShdw>
        </a:effectLst>
      </dsp:spPr>
      <dsp:style>
        <a:lnRef idx="0">
          <a:scrgbClr r="0" g="0" b="0"/>
        </a:lnRef>
        <a:fillRef idx="1">
          <a:scrgbClr r="0" g="0" b="0"/>
        </a:fillRef>
        <a:effectRef idx="2">
          <a:scrgbClr r="0" g="0" b="0"/>
        </a:effectRef>
        <a:fontRef idx="minor"/>
      </dsp:style>
    </dsp:sp>
    <dsp:sp modelId="{6A7074EA-CCD7-2F4C-A2A0-7423B259C33A}">
      <dsp:nvSpPr>
        <dsp:cNvPr id="0" name=""/>
        <dsp:cNvSpPr/>
      </dsp:nvSpPr>
      <dsp:spPr>
        <a:xfrm>
          <a:off x="5942964" y="3952906"/>
          <a:ext cx="2841178" cy="852668"/>
        </a:xfrm>
        <a:prstGeom prst="rect">
          <a:avLst/>
        </a:prstGeom>
        <a:solidFill>
          <a:schemeClr val="accent5">
            <a:alpha val="80000"/>
            <a:hueOff val="0"/>
            <a:satOff val="0"/>
            <a:lumOff val="0"/>
            <a:alphaOff val="0"/>
          </a:schemeClr>
        </a:solidFill>
        <a:ln>
          <a:noFill/>
        </a:ln>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dsp:spPr>
      <dsp:style>
        <a:lnRef idx="0">
          <a:scrgbClr r="0" g="0" b="0"/>
        </a:lnRef>
        <a:fillRef idx="3">
          <a:scrgbClr r="0" g="0" b="0"/>
        </a:fillRef>
        <a:effectRef idx="3">
          <a:scrgbClr r="0" g="0" b="0"/>
        </a:effectRef>
        <a:fontRef idx="minor">
          <a:schemeClr val="lt1"/>
        </a:fontRef>
      </dsp:style>
      <dsp:txBody>
        <a:bodyPr spcFirstLastPara="0" vert="horz" wrap="square" lIns="51435" tIns="51435" rIns="51435" bIns="51435" numCol="1" spcCol="1270" anchor="ctr" anchorCtr="0">
          <a:noAutofit/>
        </a:bodyPr>
        <a:lstStyle/>
        <a:p>
          <a:pPr lvl="0" algn="ctr" defTabSz="1200150">
            <a:lnSpc>
              <a:spcPct val="90000"/>
            </a:lnSpc>
            <a:spcBef>
              <a:spcPct val="0"/>
            </a:spcBef>
            <a:spcAft>
              <a:spcPct val="5000"/>
            </a:spcAft>
          </a:pPr>
          <a:r>
            <a:rPr lang="en-US" sz="2700" kern="1200" dirty="0" smtClean="0"/>
            <a:t>Raspberry Pi with motion sensor</a:t>
          </a:r>
          <a:endParaRPr lang="en-US" sz="2700" kern="1200" dirty="0"/>
        </a:p>
      </dsp:txBody>
      <dsp:txXfrm>
        <a:off x="5942964" y="3952906"/>
        <a:ext cx="2841178" cy="8526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EF30B-4983-DF46-8616-5820A06F27DF}">
      <dsp:nvSpPr>
        <dsp:cNvPr id="0" name=""/>
        <dsp:cNvSpPr/>
      </dsp:nvSpPr>
      <dsp:spPr>
        <a:xfrm>
          <a:off x="0" y="533"/>
          <a:ext cx="7620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a:outerShdw blurRad="39999" dist="23000" algn="bl"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8DB62E4F-D199-2341-B815-67D5B5E92E60}">
      <dsp:nvSpPr>
        <dsp:cNvPr id="0" name=""/>
        <dsp:cNvSpPr/>
      </dsp:nvSpPr>
      <dsp:spPr>
        <a:xfrm>
          <a:off x="0" y="533"/>
          <a:ext cx="7620000" cy="87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en-US" sz="3200" b="1" kern="1200" smtClean="0"/>
            <a:t>User register and login</a:t>
          </a:r>
          <a:endParaRPr lang="en-US" sz="3200" kern="1200"/>
        </a:p>
      </dsp:txBody>
      <dsp:txXfrm>
        <a:off x="0" y="533"/>
        <a:ext cx="7620000" cy="874499"/>
      </dsp:txXfrm>
    </dsp:sp>
    <dsp:sp modelId="{9051E4F6-98C3-F848-8E2A-457B698D0B64}">
      <dsp:nvSpPr>
        <dsp:cNvPr id="0" name=""/>
        <dsp:cNvSpPr/>
      </dsp:nvSpPr>
      <dsp:spPr>
        <a:xfrm>
          <a:off x="0" y="875032"/>
          <a:ext cx="7620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a:outerShdw blurRad="39999" dist="23000" algn="bl"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6114BFAD-622B-3B40-B800-519A674AED22}">
      <dsp:nvSpPr>
        <dsp:cNvPr id="0" name=""/>
        <dsp:cNvSpPr/>
      </dsp:nvSpPr>
      <dsp:spPr>
        <a:xfrm>
          <a:off x="0" y="875032"/>
          <a:ext cx="7620000" cy="87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en-US" sz="3200" b="1" kern="1200" smtClean="0"/>
            <a:t>Personal profiles management</a:t>
          </a:r>
          <a:endParaRPr lang="en-US" sz="3200" kern="1200"/>
        </a:p>
      </dsp:txBody>
      <dsp:txXfrm>
        <a:off x="0" y="875032"/>
        <a:ext cx="7620000" cy="874499"/>
      </dsp:txXfrm>
    </dsp:sp>
    <dsp:sp modelId="{7C7EFDD4-3AB5-9345-8872-F72583F8CD3F}">
      <dsp:nvSpPr>
        <dsp:cNvPr id="0" name=""/>
        <dsp:cNvSpPr/>
      </dsp:nvSpPr>
      <dsp:spPr>
        <a:xfrm>
          <a:off x="0" y="1749531"/>
          <a:ext cx="7620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a:outerShdw blurRad="39999" dist="23000" algn="bl"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2F345505-7968-E243-8CF7-E5B048F1D3FA}">
      <dsp:nvSpPr>
        <dsp:cNvPr id="0" name=""/>
        <dsp:cNvSpPr/>
      </dsp:nvSpPr>
      <dsp:spPr>
        <a:xfrm>
          <a:off x="0" y="1749531"/>
          <a:ext cx="7620000" cy="87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en-US" sz="3200" b="1" kern="1200" smtClean="0"/>
            <a:t>Data center overview</a:t>
          </a:r>
          <a:endParaRPr lang="en-US" sz="3200" kern="1200"/>
        </a:p>
      </dsp:txBody>
      <dsp:txXfrm>
        <a:off x="0" y="1749531"/>
        <a:ext cx="7620000" cy="874499"/>
      </dsp:txXfrm>
    </dsp:sp>
    <dsp:sp modelId="{EB3A70B7-2AD2-0F4D-9709-202BE758914F}">
      <dsp:nvSpPr>
        <dsp:cNvPr id="0" name=""/>
        <dsp:cNvSpPr/>
      </dsp:nvSpPr>
      <dsp:spPr>
        <a:xfrm>
          <a:off x="0" y="2624031"/>
          <a:ext cx="7620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a:outerShdw blurRad="39999" dist="23000" algn="bl"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2B8483B3-1697-7149-902B-C8FECA1388EF}">
      <dsp:nvSpPr>
        <dsp:cNvPr id="0" name=""/>
        <dsp:cNvSpPr/>
      </dsp:nvSpPr>
      <dsp:spPr>
        <a:xfrm>
          <a:off x="0" y="2624031"/>
          <a:ext cx="7620000" cy="87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en-US" sz="3200" b="1" kern="1200" smtClean="0"/>
            <a:t>Data visualization and presentation</a:t>
          </a:r>
          <a:endParaRPr lang="en-US" sz="3200" kern="1200"/>
        </a:p>
      </dsp:txBody>
      <dsp:txXfrm>
        <a:off x="0" y="2624031"/>
        <a:ext cx="7620000" cy="874499"/>
      </dsp:txXfrm>
    </dsp:sp>
    <dsp:sp modelId="{FBC447B7-DA66-2B4B-B27E-AA3C746BE27A}">
      <dsp:nvSpPr>
        <dsp:cNvPr id="0" name=""/>
        <dsp:cNvSpPr/>
      </dsp:nvSpPr>
      <dsp:spPr>
        <a:xfrm>
          <a:off x="0" y="3498530"/>
          <a:ext cx="7620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a:outerShdw blurRad="39999" dist="23000" algn="bl"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A5252C20-40D8-1F46-B481-466BEF5B12DC}">
      <dsp:nvSpPr>
        <dsp:cNvPr id="0" name=""/>
        <dsp:cNvSpPr/>
      </dsp:nvSpPr>
      <dsp:spPr>
        <a:xfrm>
          <a:off x="0" y="3498530"/>
          <a:ext cx="7620000" cy="87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en-US" sz="3200" b="1" kern="1200" smtClean="0"/>
            <a:t>General report for user’s sleep quality</a:t>
          </a:r>
          <a:endParaRPr lang="en-US" sz="3200" kern="1200"/>
        </a:p>
      </dsp:txBody>
      <dsp:txXfrm>
        <a:off x="0" y="3498530"/>
        <a:ext cx="7620000" cy="874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2EE31-577E-8841-8DC9-12579B47CC27}">
      <dsp:nvSpPr>
        <dsp:cNvPr id="0" name=""/>
        <dsp:cNvSpPr/>
      </dsp:nvSpPr>
      <dsp:spPr>
        <a:xfrm>
          <a:off x="0" y="546892"/>
          <a:ext cx="8297419" cy="856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409CDFB-2A7B-5F43-BF45-A472F6A05836}">
      <dsp:nvSpPr>
        <dsp:cNvPr id="0" name=""/>
        <dsp:cNvSpPr/>
      </dsp:nvSpPr>
      <dsp:spPr>
        <a:xfrm>
          <a:off x="414870" y="45052"/>
          <a:ext cx="5808193" cy="1003680"/>
        </a:xfrm>
        <a:prstGeom prst="roundRect">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9536" tIns="0" rIns="219536" bIns="0" numCol="1" spcCol="1270" anchor="ctr" anchorCtr="0">
          <a:noAutofit/>
        </a:bodyPr>
        <a:lstStyle/>
        <a:p>
          <a:pPr lvl="0" algn="l" defTabSz="1066800" rtl="0">
            <a:lnSpc>
              <a:spcPct val="90000"/>
            </a:lnSpc>
            <a:spcBef>
              <a:spcPct val="0"/>
            </a:spcBef>
            <a:spcAft>
              <a:spcPct val="35000"/>
            </a:spcAft>
          </a:pPr>
          <a:r>
            <a:rPr lang="en-US" sz="2400" kern="1200" dirty="0" smtClean="0"/>
            <a:t>Calculate the average value and standard deviation of the dataset</a:t>
          </a:r>
          <a:endParaRPr lang="en-US" sz="2400" kern="1200" dirty="0"/>
        </a:p>
      </dsp:txBody>
      <dsp:txXfrm>
        <a:off x="463866" y="94048"/>
        <a:ext cx="5710201" cy="905688"/>
      </dsp:txXfrm>
    </dsp:sp>
    <dsp:sp modelId="{D914242E-F505-5D49-ADF9-FC27B14FA977}">
      <dsp:nvSpPr>
        <dsp:cNvPr id="0" name=""/>
        <dsp:cNvSpPr/>
      </dsp:nvSpPr>
      <dsp:spPr>
        <a:xfrm>
          <a:off x="0" y="2089132"/>
          <a:ext cx="8297419" cy="856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D3DFA7D-19C6-FF46-9319-EE1D95E6FEDB}">
      <dsp:nvSpPr>
        <dsp:cNvPr id="0" name=""/>
        <dsp:cNvSpPr/>
      </dsp:nvSpPr>
      <dsp:spPr>
        <a:xfrm>
          <a:off x="414870" y="1587292"/>
          <a:ext cx="5808193" cy="1003680"/>
        </a:xfrm>
        <a:prstGeom prst="roundRect">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9536" tIns="0" rIns="219536" bIns="0" numCol="1" spcCol="1270" anchor="ctr" anchorCtr="0">
          <a:noAutofit/>
        </a:bodyPr>
        <a:lstStyle/>
        <a:p>
          <a:pPr lvl="0" algn="l" defTabSz="1066800" rtl="0">
            <a:lnSpc>
              <a:spcPct val="90000"/>
            </a:lnSpc>
            <a:spcBef>
              <a:spcPct val="0"/>
            </a:spcBef>
            <a:spcAft>
              <a:spcPct val="35000"/>
            </a:spcAft>
          </a:pPr>
          <a:r>
            <a:rPr lang="en-US" sz="2400" kern="1200" smtClean="0"/>
            <a:t>b.   Set the scope of normal movements</a:t>
          </a:r>
          <a:endParaRPr lang="en-US" sz="2400" kern="1200"/>
        </a:p>
      </dsp:txBody>
      <dsp:txXfrm>
        <a:off x="463866" y="1636288"/>
        <a:ext cx="5710201" cy="905688"/>
      </dsp:txXfrm>
    </dsp:sp>
    <dsp:sp modelId="{62E77CCF-C00B-0344-B615-78886F280FF9}">
      <dsp:nvSpPr>
        <dsp:cNvPr id="0" name=""/>
        <dsp:cNvSpPr/>
      </dsp:nvSpPr>
      <dsp:spPr>
        <a:xfrm>
          <a:off x="0" y="3631372"/>
          <a:ext cx="8297419" cy="856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20F447C-06E6-3C48-B254-6FF7703CE997}">
      <dsp:nvSpPr>
        <dsp:cNvPr id="0" name=""/>
        <dsp:cNvSpPr/>
      </dsp:nvSpPr>
      <dsp:spPr>
        <a:xfrm>
          <a:off x="414870" y="3129531"/>
          <a:ext cx="5808193" cy="1003680"/>
        </a:xfrm>
        <a:prstGeom prst="roundRect">
          <a:avLst/>
        </a:prstGeom>
        <a:solidFill>
          <a:schemeClr val="accent1">
            <a:hueOff val="0"/>
            <a:satOff val="0"/>
            <a:lumOff val="0"/>
            <a:alphaOff val="0"/>
          </a:schemeClr>
        </a:solidFill>
        <a:ln>
          <a:noFill/>
        </a:ln>
        <a:effectLst>
          <a:outerShdw blurRad="39999" dist="23000" algn="bl"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9536" tIns="0" rIns="219536" bIns="0" numCol="1" spcCol="1270" anchor="ctr" anchorCtr="0">
          <a:noAutofit/>
        </a:bodyPr>
        <a:lstStyle/>
        <a:p>
          <a:pPr lvl="0" algn="l" defTabSz="1066800" rtl="0">
            <a:lnSpc>
              <a:spcPct val="90000"/>
            </a:lnSpc>
            <a:spcBef>
              <a:spcPct val="0"/>
            </a:spcBef>
            <a:spcAft>
              <a:spcPct val="35000"/>
            </a:spcAft>
          </a:pPr>
          <a:r>
            <a:rPr lang="en-US" sz="2400" kern="1200" smtClean="0"/>
            <a:t>c.   Count the number of outliers</a:t>
          </a:r>
          <a:endParaRPr lang="en-US" sz="2400" kern="1200"/>
        </a:p>
      </dsp:txBody>
      <dsp:txXfrm>
        <a:off x="463866" y="3178527"/>
        <a:ext cx="5710201" cy="9056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28B402-833C-754B-B84D-0C0916F1C8F6}">
      <dsp:nvSpPr>
        <dsp:cNvPr id="0" name=""/>
        <dsp:cNvSpPr/>
      </dsp:nvSpPr>
      <dsp:spPr>
        <a:xfrm>
          <a:off x="0" y="558032"/>
          <a:ext cx="8222909" cy="882000"/>
        </a:xfrm>
        <a:prstGeom prst="rect">
          <a:avLst/>
        </a:prstGeom>
        <a:solidFill>
          <a:schemeClr val="lt1">
            <a:alpha val="90000"/>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3C9136-98F8-B649-BC62-F6A4628C9EC9}">
      <dsp:nvSpPr>
        <dsp:cNvPr id="0" name=""/>
        <dsp:cNvSpPr/>
      </dsp:nvSpPr>
      <dsp:spPr>
        <a:xfrm>
          <a:off x="411145" y="41432"/>
          <a:ext cx="5756036" cy="1033200"/>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564" tIns="0" rIns="217564" bIns="0" numCol="1" spcCol="1270" anchor="ctr" anchorCtr="0">
          <a:noAutofit/>
        </a:bodyPr>
        <a:lstStyle/>
        <a:p>
          <a:pPr lvl="0" algn="l" defTabSz="1066800" rtl="0">
            <a:lnSpc>
              <a:spcPct val="90000"/>
            </a:lnSpc>
            <a:spcBef>
              <a:spcPct val="0"/>
            </a:spcBef>
            <a:spcAft>
              <a:spcPct val="35000"/>
            </a:spcAft>
          </a:pPr>
          <a:r>
            <a:rPr lang="en-US" altLang="zh-CN" sz="2400" kern="1200" dirty="0" smtClean="0"/>
            <a:t>a.   </a:t>
          </a:r>
          <a:r>
            <a:rPr lang="en-US" sz="2400" kern="1200" dirty="0" smtClean="0"/>
            <a:t>Simplify the data by each minute</a:t>
          </a:r>
          <a:endParaRPr lang="en-US" sz="2400" kern="1200" dirty="0"/>
        </a:p>
      </dsp:txBody>
      <dsp:txXfrm>
        <a:off x="461582" y="91869"/>
        <a:ext cx="5655162" cy="932326"/>
      </dsp:txXfrm>
    </dsp:sp>
    <dsp:sp modelId="{1E9541F5-CF6E-1A44-BA4F-198123346FE1}">
      <dsp:nvSpPr>
        <dsp:cNvPr id="0" name=""/>
        <dsp:cNvSpPr/>
      </dsp:nvSpPr>
      <dsp:spPr>
        <a:xfrm>
          <a:off x="0" y="2145633"/>
          <a:ext cx="8222909" cy="882000"/>
        </a:xfrm>
        <a:prstGeom prst="rect">
          <a:avLst/>
        </a:prstGeom>
        <a:solidFill>
          <a:schemeClr val="lt1">
            <a:alpha val="90000"/>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2DA0E4-4A5D-C14D-8833-9D33BB3DD931}">
      <dsp:nvSpPr>
        <dsp:cNvPr id="0" name=""/>
        <dsp:cNvSpPr/>
      </dsp:nvSpPr>
      <dsp:spPr>
        <a:xfrm>
          <a:off x="411145" y="1629033"/>
          <a:ext cx="5756036" cy="1033200"/>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564" tIns="0" rIns="217564" bIns="0" numCol="1" spcCol="1270" anchor="ctr" anchorCtr="0">
          <a:noAutofit/>
        </a:bodyPr>
        <a:lstStyle/>
        <a:p>
          <a:pPr lvl="0" algn="l" defTabSz="1066800" rtl="0">
            <a:lnSpc>
              <a:spcPct val="90000"/>
            </a:lnSpc>
            <a:spcBef>
              <a:spcPct val="0"/>
            </a:spcBef>
            <a:spcAft>
              <a:spcPct val="35000"/>
            </a:spcAft>
          </a:pPr>
          <a:r>
            <a:rPr lang="en-US" sz="2400" kern="1200" dirty="0" smtClean="0"/>
            <a:t>b.   Find out the roll-over moments and the time they happen</a:t>
          </a:r>
          <a:endParaRPr lang="en-US" sz="2400" kern="1200" dirty="0"/>
        </a:p>
      </dsp:txBody>
      <dsp:txXfrm>
        <a:off x="461582" y="1679470"/>
        <a:ext cx="5655162" cy="932326"/>
      </dsp:txXfrm>
    </dsp:sp>
    <dsp:sp modelId="{A6E6C191-05B4-CD4C-8402-6E670FCE6DFD}">
      <dsp:nvSpPr>
        <dsp:cNvPr id="0" name=""/>
        <dsp:cNvSpPr/>
      </dsp:nvSpPr>
      <dsp:spPr>
        <a:xfrm>
          <a:off x="0" y="3733233"/>
          <a:ext cx="8222909" cy="882000"/>
        </a:xfrm>
        <a:prstGeom prst="rect">
          <a:avLst/>
        </a:prstGeom>
        <a:solidFill>
          <a:schemeClr val="lt1">
            <a:alpha val="90000"/>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EE6B7C-1D67-8B43-8F80-00B1889BFA6F}">
      <dsp:nvSpPr>
        <dsp:cNvPr id="0" name=""/>
        <dsp:cNvSpPr/>
      </dsp:nvSpPr>
      <dsp:spPr>
        <a:xfrm>
          <a:off x="411145" y="3216633"/>
          <a:ext cx="5756036" cy="1033200"/>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564" tIns="0" rIns="217564" bIns="0" numCol="1" spcCol="1270" anchor="ctr" anchorCtr="0">
          <a:noAutofit/>
        </a:bodyPr>
        <a:lstStyle/>
        <a:p>
          <a:pPr lvl="0" algn="l" defTabSz="1066800" rtl="0">
            <a:lnSpc>
              <a:spcPct val="90000"/>
            </a:lnSpc>
            <a:spcBef>
              <a:spcPct val="0"/>
            </a:spcBef>
            <a:spcAft>
              <a:spcPct val="35000"/>
            </a:spcAft>
          </a:pPr>
          <a:r>
            <a:rPr lang="en-US" sz="2400" kern="1200" dirty="0" smtClean="0"/>
            <a:t>c.   Calculate the Deep Sleep Time by looping the time intervals</a:t>
          </a:r>
          <a:endParaRPr lang="en-US" sz="2400" kern="1200" dirty="0"/>
        </a:p>
      </dsp:txBody>
      <dsp:txXfrm>
        <a:off x="461582" y="3267070"/>
        <a:ext cx="5655162" cy="93232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A32CCD-9BC4-4A19-B86E-393809BD2875}" type="datetimeFigureOut">
              <a:rPr lang="en-US" smtClean="0"/>
              <a:t>12/11/15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743C22-E455-475E-80F5-FB409893BFBB}" type="slidenum">
              <a:rPr lang="en-US" smtClean="0"/>
              <a:t>‹#›</a:t>
            </a:fld>
            <a:endParaRPr lang="en-US"/>
          </a:p>
        </p:txBody>
      </p:sp>
    </p:spTree>
    <p:extLst>
      <p:ext uri="{BB962C8B-B14F-4D97-AF65-F5344CB8AC3E}">
        <p14:creationId xmlns:p14="http://schemas.microsoft.com/office/powerpoint/2010/main" val="488473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743C22-E455-475E-80F5-FB409893BFBB}" type="slidenum">
              <a:rPr lang="en-US" smtClean="0"/>
              <a:t>2</a:t>
            </a:fld>
            <a:endParaRPr lang="en-US"/>
          </a:p>
        </p:txBody>
      </p:sp>
    </p:spTree>
    <p:extLst>
      <p:ext uri="{BB962C8B-B14F-4D97-AF65-F5344CB8AC3E}">
        <p14:creationId xmlns:p14="http://schemas.microsoft.com/office/powerpoint/2010/main" val="3483231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Hardware, it is one of the most important part since we deceived to create our own Internet of Thing project, we first need a prototype which can help us track and record the data , which is the sound volume data, light intensity data, and motion acceleration data. </a:t>
            </a:r>
          </a:p>
          <a:p>
            <a:r>
              <a:rPr lang="en-US" sz="1200" kern="1200" dirty="0" smtClean="0">
                <a:solidFill>
                  <a:schemeClr val="tx1"/>
                </a:solidFill>
                <a:effectLst/>
                <a:latin typeface="+mn-lt"/>
                <a:ea typeface="+mn-ea"/>
                <a:cs typeface="+mn-cs"/>
              </a:rPr>
              <a:t>And , we used Raspberry Pi to achieve it !</a:t>
            </a:r>
          </a:p>
          <a:p>
            <a:r>
              <a:rPr lang="en-US" sz="1200" kern="1200" dirty="0" smtClean="0">
                <a:solidFill>
                  <a:schemeClr val="tx1"/>
                </a:solidFill>
                <a:effectLst/>
                <a:latin typeface="+mn-lt"/>
                <a:ea typeface="+mn-ea"/>
                <a:cs typeface="+mn-cs"/>
              </a:rPr>
              <a:t>Raspberry Pi: Is a low cost, credit card sized computer which has built in python runtime library, so it can be programed in Python without any newly added packages. Scarcities some of the CPU and memory performance, it has the advantage of portability and affordability .</a:t>
            </a:r>
          </a:p>
          <a:p>
            <a:r>
              <a:rPr lang="en-US" sz="1200" kern="1200" dirty="0" smtClean="0">
                <a:solidFill>
                  <a:schemeClr val="tx1"/>
                </a:solidFill>
                <a:effectLst/>
                <a:latin typeface="+mn-lt"/>
                <a:ea typeface="+mn-ea"/>
                <a:cs typeface="+mn-cs"/>
              </a:rPr>
              <a:t>It has 4 USB and a HDMI input, which allow Raspberry Pi to connect the mouse, keyboard and monitor, and also , the most important is that Raspberry pi has multiple pins for different use, like normal IO pin, SCL, SDA pins, and so on.</a:t>
            </a:r>
          </a:p>
          <a:p>
            <a:r>
              <a:rPr lang="en-US" sz="1200" kern="1200" dirty="0" smtClean="0">
                <a:solidFill>
                  <a:schemeClr val="tx1"/>
                </a:solidFill>
                <a:effectLst/>
                <a:latin typeface="+mn-lt"/>
                <a:ea typeface="+mn-ea"/>
                <a:cs typeface="+mn-cs"/>
              </a:rPr>
              <a:t>Raspberry can be used widely, like making a robot, a Gameboy, even some fancy things like audio player, tablet ,etc. In our project, we connected it with sensors, to make a sleep tracker.</a:t>
            </a:r>
          </a:p>
          <a:p>
            <a:endParaRPr lang="en-US" dirty="0"/>
          </a:p>
        </p:txBody>
      </p:sp>
      <p:sp>
        <p:nvSpPr>
          <p:cNvPr id="4" name="Slide Number Placeholder 3"/>
          <p:cNvSpPr>
            <a:spLocks noGrp="1"/>
          </p:cNvSpPr>
          <p:nvPr>
            <p:ph type="sldNum" sz="quarter" idx="10"/>
          </p:nvPr>
        </p:nvSpPr>
        <p:spPr/>
        <p:txBody>
          <a:bodyPr/>
          <a:lstStyle/>
          <a:p>
            <a:fld id="{84743C22-E455-475E-80F5-FB409893BFBB}" type="slidenum">
              <a:rPr lang="en-US" smtClean="0"/>
              <a:t>19</a:t>
            </a:fld>
            <a:endParaRPr lang="en-US"/>
          </a:p>
        </p:txBody>
      </p:sp>
    </p:spTree>
    <p:extLst>
      <p:ext uri="{BB962C8B-B14F-4D97-AF65-F5344CB8AC3E}">
        <p14:creationId xmlns:p14="http://schemas.microsoft.com/office/powerpoint/2010/main" val="1206719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 only the basic peripheral equipment like keyboard, mouse, we need electronic components ,the sensors. So I am going to give a quick list of the components we use in our project. PCF8591, which used for converting the analog input to digital output. Analog Ambient Light Sensor, Arduino compatible Sound Sensor and the MPU 6050 3 Axis sensors. Because the output of these sensors are analog signal, and raspberry pi only accept digital signal, so that why we need to use the PCF8591. </a:t>
            </a:r>
          </a:p>
          <a:p>
            <a:endParaRPr lang="en-US" dirty="0"/>
          </a:p>
        </p:txBody>
      </p:sp>
      <p:sp>
        <p:nvSpPr>
          <p:cNvPr id="4" name="Slide Number Placeholder 3"/>
          <p:cNvSpPr>
            <a:spLocks noGrp="1"/>
          </p:cNvSpPr>
          <p:nvPr>
            <p:ph type="sldNum" sz="quarter" idx="10"/>
          </p:nvPr>
        </p:nvSpPr>
        <p:spPr/>
        <p:txBody>
          <a:bodyPr/>
          <a:lstStyle/>
          <a:p>
            <a:fld id="{84743C22-E455-475E-80F5-FB409893BFBB}" type="slidenum">
              <a:rPr lang="en-US" smtClean="0"/>
              <a:t>20</a:t>
            </a:fld>
            <a:endParaRPr lang="en-US"/>
          </a:p>
        </p:txBody>
      </p:sp>
    </p:spTree>
    <p:extLst>
      <p:ext uri="{BB962C8B-B14F-4D97-AF65-F5344CB8AC3E}">
        <p14:creationId xmlns:p14="http://schemas.microsoft.com/office/powerpoint/2010/main" val="3067094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finish this analog to digital conversion, so we designed the circuit like the left bottom diagram, sensors connect to the pins  input 0, and input 1 , and connect the SCL and SDA pins to the same pins of Raspberry Pi. These two pins are used for I2C use, which I am not going to explain here in detail. And the diagram next to it shows the connections using breadboard, which is the gray board used for easy connection. </a:t>
            </a:r>
          </a:p>
          <a:p>
            <a:endParaRPr lang="en-US" dirty="0"/>
          </a:p>
        </p:txBody>
      </p:sp>
      <p:sp>
        <p:nvSpPr>
          <p:cNvPr id="4" name="Slide Number Placeholder 3"/>
          <p:cNvSpPr>
            <a:spLocks noGrp="1"/>
          </p:cNvSpPr>
          <p:nvPr>
            <p:ph type="sldNum" sz="quarter" idx="10"/>
          </p:nvPr>
        </p:nvSpPr>
        <p:spPr/>
        <p:txBody>
          <a:bodyPr/>
          <a:lstStyle/>
          <a:p>
            <a:fld id="{84743C22-E455-475E-80F5-FB409893BFBB}" type="slidenum">
              <a:rPr lang="en-US" smtClean="0"/>
              <a:t>21</a:t>
            </a:fld>
            <a:endParaRPr lang="en-US"/>
          </a:p>
        </p:txBody>
      </p:sp>
    </p:spTree>
    <p:extLst>
      <p:ext uri="{BB962C8B-B14F-4D97-AF65-F5344CB8AC3E}">
        <p14:creationId xmlns:p14="http://schemas.microsoft.com/office/powerpoint/2010/main" val="3442107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use python for scripting the sensors and raspberry Pi, the library </a:t>
            </a:r>
            <a:r>
              <a:rPr lang="en-US" sz="1200" kern="1200" dirty="0" err="1" smtClean="0">
                <a:solidFill>
                  <a:schemeClr val="tx1"/>
                </a:solidFill>
                <a:effectLst/>
                <a:latin typeface="+mn-lt"/>
                <a:ea typeface="+mn-ea"/>
                <a:cs typeface="+mn-cs"/>
              </a:rPr>
              <a:t>SmBus</a:t>
            </a:r>
            <a:r>
              <a:rPr lang="en-US" sz="1200" kern="1200" dirty="0" smtClean="0">
                <a:solidFill>
                  <a:schemeClr val="tx1"/>
                </a:solidFill>
                <a:effectLst/>
                <a:latin typeface="+mn-lt"/>
                <a:ea typeface="+mn-ea"/>
                <a:cs typeface="+mn-cs"/>
              </a:rPr>
              <a:t> help us do that. The </a:t>
            </a:r>
            <a:r>
              <a:rPr lang="en-US" sz="1200" kern="1200" dirty="0" err="1" smtClean="0">
                <a:solidFill>
                  <a:schemeClr val="tx1"/>
                </a:solidFill>
                <a:effectLst/>
                <a:latin typeface="+mn-lt"/>
                <a:ea typeface="+mn-ea"/>
                <a:cs typeface="+mn-cs"/>
              </a:rPr>
              <a:t>Pymongo</a:t>
            </a:r>
            <a:r>
              <a:rPr lang="en-US" sz="1200" kern="1200" dirty="0" smtClean="0">
                <a:solidFill>
                  <a:schemeClr val="tx1"/>
                </a:solidFill>
                <a:effectLst/>
                <a:latin typeface="+mn-lt"/>
                <a:ea typeface="+mn-ea"/>
                <a:cs typeface="+mn-cs"/>
              </a:rPr>
              <a:t> is the library we used to interact with </a:t>
            </a:r>
            <a:r>
              <a:rPr lang="en-US" sz="1200" kern="1200" dirty="0" err="1" smtClean="0">
                <a:solidFill>
                  <a:schemeClr val="tx1"/>
                </a:solidFill>
                <a:effectLst/>
                <a:latin typeface="+mn-lt"/>
                <a:ea typeface="+mn-ea"/>
                <a:cs typeface="+mn-cs"/>
              </a:rPr>
              <a:t>mongoDB</a:t>
            </a:r>
            <a:r>
              <a:rPr lang="en-US" sz="1200" kern="1200" dirty="0" smtClean="0">
                <a:solidFill>
                  <a:schemeClr val="tx1"/>
                </a:solidFill>
                <a:effectLst/>
                <a:latin typeface="+mn-lt"/>
                <a:ea typeface="+mn-ea"/>
                <a:cs typeface="+mn-cs"/>
              </a:rPr>
              <a:t>, and Request is used for sending request and get response from server, and the </a:t>
            </a:r>
            <a:r>
              <a:rPr lang="en-US" sz="1200" kern="1200" dirty="0" err="1" smtClean="0">
                <a:solidFill>
                  <a:schemeClr val="tx1"/>
                </a:solidFill>
                <a:effectLst/>
                <a:latin typeface="+mn-lt"/>
                <a:ea typeface="+mn-ea"/>
                <a:cs typeface="+mn-cs"/>
              </a:rPr>
              <a:t>pyTkinter</a:t>
            </a:r>
            <a:r>
              <a:rPr lang="en-US" sz="1200" kern="1200" dirty="0" smtClean="0">
                <a:solidFill>
                  <a:schemeClr val="tx1"/>
                </a:solidFill>
                <a:effectLst/>
                <a:latin typeface="+mn-lt"/>
                <a:ea typeface="+mn-ea"/>
                <a:cs typeface="+mn-cs"/>
              </a:rPr>
              <a:t>, is used for making the login GUI for users.</a:t>
            </a:r>
          </a:p>
          <a:p>
            <a:r>
              <a:rPr lang="en-US" dirty="0" smtClean="0"/>
              <a:t> </a:t>
            </a:r>
            <a:endParaRPr lang="en-US" dirty="0"/>
          </a:p>
        </p:txBody>
      </p:sp>
      <p:sp>
        <p:nvSpPr>
          <p:cNvPr id="4" name="Slide Number Placeholder 3"/>
          <p:cNvSpPr>
            <a:spLocks noGrp="1"/>
          </p:cNvSpPr>
          <p:nvPr>
            <p:ph type="sldNum" sz="quarter" idx="10"/>
          </p:nvPr>
        </p:nvSpPr>
        <p:spPr/>
        <p:txBody>
          <a:bodyPr/>
          <a:lstStyle/>
          <a:p>
            <a:fld id="{84743C22-E455-475E-80F5-FB409893BFBB}" type="slidenum">
              <a:rPr lang="en-US" smtClean="0"/>
              <a:t>22</a:t>
            </a:fld>
            <a:endParaRPr lang="en-US"/>
          </a:p>
        </p:txBody>
      </p:sp>
    </p:spTree>
    <p:extLst>
      <p:ext uri="{BB962C8B-B14F-4D97-AF65-F5344CB8AC3E}">
        <p14:creationId xmlns:p14="http://schemas.microsoft.com/office/powerpoint/2010/main" val="2505830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did face pretty much challenges in this hardware part, it’s much more hard than what we thought at the beginning, so that’s why it cost us more than a month on it . </a:t>
            </a:r>
          </a:p>
          <a:p>
            <a:r>
              <a:rPr lang="en-US" sz="1200" kern="1200" dirty="0" smtClean="0">
                <a:solidFill>
                  <a:schemeClr val="tx1"/>
                </a:solidFill>
                <a:effectLst/>
                <a:latin typeface="+mn-lt"/>
                <a:ea typeface="+mn-ea"/>
                <a:cs typeface="+mn-cs"/>
              </a:rPr>
              <a:t>Like the second one, because we had no experience using Linux system, many operations we would see some error showed, and we need to research how to fix the error, which , result in more errors during this fix process. These would slow down the process. </a:t>
            </a:r>
          </a:p>
          <a:p>
            <a:r>
              <a:rPr lang="en-US" sz="1200" kern="1200" dirty="0" smtClean="0">
                <a:solidFill>
                  <a:schemeClr val="tx1"/>
                </a:solidFill>
                <a:effectLst/>
                <a:latin typeface="+mn-lt"/>
                <a:ea typeface="+mn-ea"/>
                <a:cs typeface="+mn-cs"/>
              </a:rPr>
              <a:t>The third problem , finally we find that we need to add an amplifier to make the sensors more sensitive, the around 5 dollars sensors is not as accurate as what we think, and also , we need to design some complex circuit for amplification, and reduce the noise, and finally we decided not to go too much deep on it because of the time issue.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Also we still face difficulties in python programming, not like how to code in python , but more specific like how to retrieve data from sensors, but finally we concord them all, and came with our first milestone. </a:t>
            </a:r>
          </a:p>
          <a:p>
            <a:endParaRPr lang="en-US" dirty="0"/>
          </a:p>
        </p:txBody>
      </p:sp>
      <p:sp>
        <p:nvSpPr>
          <p:cNvPr id="4" name="Slide Number Placeholder 3"/>
          <p:cNvSpPr>
            <a:spLocks noGrp="1"/>
          </p:cNvSpPr>
          <p:nvPr>
            <p:ph type="sldNum" sz="quarter" idx="10"/>
          </p:nvPr>
        </p:nvSpPr>
        <p:spPr/>
        <p:txBody>
          <a:bodyPr/>
          <a:lstStyle/>
          <a:p>
            <a:fld id="{84743C22-E455-475E-80F5-FB409893BFBB}" type="slidenum">
              <a:rPr lang="en-US" smtClean="0"/>
              <a:t>23</a:t>
            </a:fld>
            <a:endParaRPr lang="en-US"/>
          </a:p>
        </p:txBody>
      </p:sp>
    </p:spTree>
    <p:extLst>
      <p:ext uri="{BB962C8B-B14F-4D97-AF65-F5344CB8AC3E}">
        <p14:creationId xmlns:p14="http://schemas.microsoft.com/office/powerpoint/2010/main" val="1133934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743C22-E455-475E-80F5-FB409893BFBB}" type="slidenum">
              <a:rPr lang="en-US" smtClean="0"/>
              <a:t>44</a:t>
            </a:fld>
            <a:endParaRPr lang="en-US"/>
          </a:p>
        </p:txBody>
      </p:sp>
    </p:spTree>
    <p:extLst>
      <p:ext uri="{BB962C8B-B14F-4D97-AF65-F5344CB8AC3E}">
        <p14:creationId xmlns:p14="http://schemas.microsoft.com/office/powerpoint/2010/main" val="597174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ltLang="zh-CN"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dirty="0"/>
          </a:p>
        </p:txBody>
      </p:sp>
      <p:sp>
        <p:nvSpPr>
          <p:cNvPr id="4" name="Date Placeholder 3"/>
          <p:cNvSpPr>
            <a:spLocks noGrp="1"/>
          </p:cNvSpPr>
          <p:nvPr>
            <p:ph type="dt" sz="half" idx="10"/>
          </p:nvPr>
        </p:nvSpPr>
        <p:spPr/>
        <p:txBody>
          <a:bodyPr/>
          <a:lstStyle/>
          <a:p>
            <a:fld id="{67CC3BD5-ADEB-5B42-8E22-78149B1B3A75}" type="datetimeFigureOut">
              <a:rPr lang="en-US" smtClean="0"/>
              <a:t>12/11/15</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64AA1379-7D6D-674D-8328-252A72DB74E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7CC3BD5-ADEB-5B42-8E22-78149B1B3A75}" type="datetimeFigureOut">
              <a:rPr lang="en-US" smtClean="0"/>
              <a:t>12/11/15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AA1379-7D6D-674D-8328-252A72DB74E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7CC3BD5-ADEB-5B42-8E22-78149B1B3A75}" type="datetimeFigureOut">
              <a:rPr lang="en-US" smtClean="0"/>
              <a:t>12/11/15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AA1379-7D6D-674D-8328-252A72DB74E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67CC3BD5-ADEB-5B42-8E22-78149B1B3A75}" type="datetimeFigureOut">
              <a:rPr lang="en-US" smtClean="0"/>
              <a:t>12/11/15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AA1379-7D6D-674D-8328-252A72DB74E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7" name="Date Placeholder 6"/>
          <p:cNvSpPr>
            <a:spLocks noGrp="1"/>
          </p:cNvSpPr>
          <p:nvPr>
            <p:ph type="dt" sz="half" idx="10"/>
          </p:nvPr>
        </p:nvSpPr>
        <p:spPr/>
        <p:txBody>
          <a:bodyPr/>
          <a:lstStyle/>
          <a:p>
            <a:fld id="{67CC3BD5-ADEB-5B42-8E22-78149B1B3A75}" type="datetimeFigureOut">
              <a:rPr lang="en-US" smtClean="0"/>
              <a:t>12/11/15</a:t>
            </a:fld>
            <a:endParaRPr lang="en-US"/>
          </a:p>
        </p:txBody>
      </p:sp>
      <p:sp>
        <p:nvSpPr>
          <p:cNvPr id="8" name="Slide Number Placeholder 7"/>
          <p:cNvSpPr>
            <a:spLocks noGrp="1"/>
          </p:cNvSpPr>
          <p:nvPr>
            <p:ph type="sldNum" sz="quarter" idx="11"/>
          </p:nvPr>
        </p:nvSpPr>
        <p:spPr/>
        <p:txBody>
          <a:bodyPr/>
          <a:lstStyle/>
          <a:p>
            <a:fld id="{64AA1379-7D6D-674D-8328-252A72DB74E7}"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Date Placeholder 4"/>
          <p:cNvSpPr>
            <a:spLocks noGrp="1"/>
          </p:cNvSpPr>
          <p:nvPr>
            <p:ph type="dt" sz="half" idx="10"/>
          </p:nvPr>
        </p:nvSpPr>
        <p:spPr/>
        <p:txBody>
          <a:bodyPr/>
          <a:lstStyle/>
          <a:p>
            <a:fld id="{67CC3BD5-ADEB-5B42-8E22-78149B1B3A75}" type="datetimeFigureOut">
              <a:rPr lang="en-US" smtClean="0"/>
              <a:t>12/11/15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AA1379-7D6D-674D-8328-252A72DB74E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ltLang="zh-CN"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fld id="{67CC3BD5-ADEB-5B42-8E22-78149B1B3A75}" type="datetimeFigureOut">
              <a:rPr lang="en-US" smtClean="0"/>
              <a:t>12/11/15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AA1379-7D6D-674D-8328-252A72DB74E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67CC3BD5-ADEB-5B42-8E22-78149B1B3A75}" type="datetimeFigureOut">
              <a:rPr lang="en-US" smtClean="0"/>
              <a:t>12/11/15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AA1379-7D6D-674D-8328-252A72DB74E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CC3BD5-ADEB-5B42-8E22-78149B1B3A75}" type="datetimeFigureOut">
              <a:rPr lang="en-US" smtClean="0"/>
              <a:t>12/11/15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AA1379-7D6D-674D-8328-252A72DB74E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7CC3BD5-ADEB-5B42-8E22-78149B1B3A75}" type="datetimeFigureOut">
              <a:rPr lang="en-US" smtClean="0"/>
              <a:t>12/11/15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AA1379-7D6D-674D-8328-252A72DB74E7}" type="slidenum">
              <a:rPr lang="en-US" smtClean="0"/>
              <a:t>‹#›</a:t>
            </a:fld>
            <a:endParaRPr lang="en-US"/>
          </a:p>
        </p:txBody>
      </p:sp>
      <p:sp>
        <p:nvSpPr>
          <p:cNvPr id="8" name="Title 7"/>
          <p:cNvSpPr>
            <a:spLocks noGrp="1"/>
          </p:cNvSpPr>
          <p:nvPr>
            <p:ph type="title"/>
          </p:nvPr>
        </p:nvSpPr>
        <p:spPr/>
        <p:txBody>
          <a:bodyPr/>
          <a:lstStyle/>
          <a:p>
            <a:r>
              <a:rPr lang="en-US" altLang="zh-CN"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7CC3BD5-ADEB-5B42-8E22-78149B1B3A75}" type="datetimeFigureOut">
              <a:rPr lang="en-US" smtClean="0"/>
              <a:t>12/11/15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64AA1379-7D6D-674D-8328-252A72DB74E7}"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ltLang="zh-CN"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67CC3BD5-ADEB-5B42-8E22-78149B1B3A75}" type="datetimeFigureOut">
              <a:rPr lang="en-US" smtClean="0"/>
              <a:t>12/11/15</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64AA1379-7D6D-674D-8328-252A72DB74E7}"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52.26.51.149/"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5.jpeg"/><Relationship Id="rId6" Type="http://schemas.openxmlformats.org/officeDocument/2006/relationships/image" Target="../media/image26.jpeg"/><Relationship Id="rId7" Type="http://schemas.openxmlformats.org/officeDocument/2006/relationships/image" Target="../media/image27.jpeg"/><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jpeg"/><Relationship Id="rId7"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3" Type="http://schemas.openxmlformats.org/officeDocument/2006/relationships/image" Target="../media/image32.gif"/><Relationship Id="rId4" Type="http://schemas.openxmlformats.org/officeDocument/2006/relationships/image" Target="../media/image33.jpeg"/><Relationship Id="rId5" Type="http://schemas.openxmlformats.org/officeDocument/2006/relationships/image" Target="../media/image34.jpeg"/><Relationship Id="rId6"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s://www.youtube.com/watch?v=1Mtk0BwcLoI"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hyperlink" Target="http://52.26.51.149:3000/" TargetMode="Externa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20.png"/><Relationship Id="rId4"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diagramData" Target="../diagrams/data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52.26.51.149" TargetMode="Externa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diagramData" Target="../diagrams/data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anner.jpg"/>
          <p:cNvPicPr>
            <a:picLocks noGrp="1" noChangeAspect="1"/>
          </p:cNvPicPr>
          <p:nvPr>
            <p:ph idx="1"/>
          </p:nvPr>
        </p:nvPicPr>
        <p:blipFill>
          <a:blip r:embed="rId2">
            <a:extLst>
              <a:ext uri="{28A0092B-C50C-407E-A947-70E740481C1C}">
                <a14:useLocalDpi xmlns:a14="http://schemas.microsoft.com/office/drawing/2010/main" val="0"/>
              </a:ext>
            </a:extLst>
          </a:blip>
          <a:srcRect l="7181" r="7181"/>
          <a:stretch>
            <a:fillRect/>
          </a:stretch>
        </p:blipFill>
        <p:spPr>
          <a:xfrm>
            <a:off x="0" y="1"/>
            <a:ext cx="9144000" cy="5007543"/>
          </a:xfrm>
        </p:spPr>
      </p:pic>
      <p:pic>
        <p:nvPicPr>
          <p:cNvPr id="5" name="Picture 4"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1" y="5363708"/>
            <a:ext cx="1213473" cy="1174329"/>
          </a:xfrm>
          <a:prstGeom prst="rect">
            <a:avLst/>
          </a:prstGeom>
          <a:noFill/>
          <a:ln>
            <a:noFill/>
          </a:ln>
        </p:spPr>
      </p:pic>
      <p:sp>
        <p:nvSpPr>
          <p:cNvPr id="7" name="Rectangle 6"/>
          <p:cNvSpPr/>
          <p:nvPr/>
        </p:nvSpPr>
        <p:spPr>
          <a:xfrm>
            <a:off x="705677" y="1793501"/>
            <a:ext cx="8126143" cy="1077218"/>
          </a:xfrm>
          <a:prstGeom prst="rect">
            <a:avLst/>
          </a:prstGeom>
        </p:spPr>
        <p:txBody>
          <a:bodyPr wrap="square">
            <a:spAutoFit/>
          </a:bodyPr>
          <a:lstStyle/>
          <a:p>
            <a:r>
              <a:rPr lang="en-US" sz="3200" b="1" dirty="0">
                <a:solidFill>
                  <a:schemeClr val="bg1"/>
                </a:solidFill>
              </a:rPr>
              <a:t>Using Raspberry Pi to Capture Environmental Factors that Affect Sleep</a:t>
            </a:r>
          </a:p>
        </p:txBody>
      </p:sp>
      <p:sp>
        <p:nvSpPr>
          <p:cNvPr id="8" name="TextBox 7"/>
          <p:cNvSpPr txBox="1"/>
          <p:nvPr/>
        </p:nvSpPr>
        <p:spPr>
          <a:xfrm>
            <a:off x="6632222" y="5106322"/>
            <a:ext cx="2199598" cy="1631216"/>
          </a:xfrm>
          <a:prstGeom prst="rect">
            <a:avLst/>
          </a:prstGeom>
          <a:noFill/>
        </p:spPr>
        <p:txBody>
          <a:bodyPr wrap="square" rtlCol="0">
            <a:spAutoFit/>
          </a:bodyPr>
          <a:lstStyle/>
          <a:p>
            <a:pPr algn="r"/>
            <a:r>
              <a:rPr lang="en-US" altLang="zh-CN" sz="2000" b="1" dirty="0" err="1" smtClean="0"/>
              <a:t>Hengxin</a:t>
            </a:r>
            <a:r>
              <a:rPr lang="zh-CN" altLang="en-US" sz="2000" b="1" dirty="0" smtClean="0"/>
              <a:t> </a:t>
            </a:r>
            <a:r>
              <a:rPr lang="en-US" altLang="zh-CN" sz="2000" b="1" dirty="0" smtClean="0"/>
              <a:t>Cui</a:t>
            </a:r>
          </a:p>
          <a:p>
            <a:pPr algn="r"/>
            <a:r>
              <a:rPr lang="en-US" sz="2000" b="1" dirty="0" smtClean="0"/>
              <a:t>Chao</a:t>
            </a:r>
            <a:r>
              <a:rPr lang="zh-CN" altLang="en-US" sz="2000" b="1" dirty="0" smtClean="0"/>
              <a:t> </a:t>
            </a:r>
            <a:r>
              <a:rPr lang="en-US" altLang="zh-CN" sz="2000" b="1" dirty="0" err="1" smtClean="0"/>
              <a:t>Guo</a:t>
            </a:r>
            <a:endParaRPr lang="en-US" altLang="zh-CN" sz="2000" b="1" dirty="0" smtClean="0"/>
          </a:p>
          <a:p>
            <a:pPr algn="r"/>
            <a:r>
              <a:rPr lang="en-US" sz="2000" b="1" dirty="0" smtClean="0"/>
              <a:t>Tao</a:t>
            </a:r>
            <a:r>
              <a:rPr lang="zh-CN" altLang="en-US" sz="2000" b="1" dirty="0" smtClean="0"/>
              <a:t> </a:t>
            </a:r>
            <a:r>
              <a:rPr lang="en-US" altLang="zh-CN" sz="2000" b="1" dirty="0" smtClean="0"/>
              <a:t>Tang</a:t>
            </a:r>
          </a:p>
          <a:p>
            <a:pPr algn="r"/>
            <a:r>
              <a:rPr lang="en-US" sz="2000" b="1" dirty="0" smtClean="0"/>
              <a:t>Yixin</a:t>
            </a:r>
            <a:r>
              <a:rPr lang="zh-CN" altLang="en-US" sz="2000" b="1" dirty="0" smtClean="0"/>
              <a:t> </a:t>
            </a:r>
            <a:r>
              <a:rPr lang="en-US" altLang="zh-CN" sz="2000" b="1" dirty="0" smtClean="0"/>
              <a:t>Wu</a:t>
            </a:r>
          </a:p>
          <a:p>
            <a:pPr algn="r"/>
            <a:r>
              <a:rPr lang="en-US" sz="2000" b="1" dirty="0" smtClean="0"/>
              <a:t>Lei</a:t>
            </a:r>
            <a:r>
              <a:rPr lang="zh-CN" altLang="en-US" sz="2000" b="1" dirty="0" smtClean="0"/>
              <a:t> </a:t>
            </a:r>
            <a:r>
              <a:rPr lang="en-US" altLang="zh-CN" sz="2000" b="1" dirty="0" err="1" smtClean="0"/>
              <a:t>Xu</a:t>
            </a:r>
            <a:endParaRPr lang="en-US" sz="2000" b="1" dirty="0"/>
          </a:p>
        </p:txBody>
      </p:sp>
    </p:spTree>
    <p:extLst>
      <p:ext uri="{BB962C8B-B14F-4D97-AF65-F5344CB8AC3E}">
        <p14:creationId xmlns:p14="http://schemas.microsoft.com/office/powerpoint/2010/main" val="158730725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387"/>
            <a:ext cx="5791200" cy="738707"/>
          </a:xfrm>
        </p:spPr>
        <p:txBody>
          <a:bodyPr>
            <a:normAutofit/>
          </a:bodyPr>
          <a:lstStyle/>
          <a:p>
            <a:r>
              <a:rPr lang="en-US" altLang="zh-CN" sz="3200" dirty="0" smtClean="0"/>
              <a:t>existing Products</a:t>
            </a:r>
            <a:endParaRPr lang="en-US" sz="3200" dirty="0"/>
          </a:p>
        </p:txBody>
      </p:sp>
      <p:sp>
        <p:nvSpPr>
          <p:cNvPr id="3" name="Content Placeholder 2"/>
          <p:cNvSpPr>
            <a:spLocks noGrp="1"/>
          </p:cNvSpPr>
          <p:nvPr>
            <p:ph idx="1"/>
          </p:nvPr>
        </p:nvSpPr>
        <p:spPr/>
        <p:txBody>
          <a:bodyPr/>
          <a:lstStyle/>
          <a:p>
            <a:r>
              <a:rPr lang="en-US" b="0" dirty="0"/>
              <a:t> </a:t>
            </a:r>
            <a:endParaRPr lang="en-US" dirty="0"/>
          </a:p>
        </p:txBody>
      </p:sp>
      <p:pic>
        <p:nvPicPr>
          <p:cNvPr id="4" name="Picture 3"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6235" y="1580995"/>
            <a:ext cx="1020469" cy="15277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4865" y="1669458"/>
            <a:ext cx="3205573" cy="1350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029" y="4187454"/>
            <a:ext cx="1109661" cy="184784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1864" y="4047491"/>
            <a:ext cx="1445782" cy="2539059"/>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730" y="4047491"/>
            <a:ext cx="1464064" cy="2705336"/>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7029" y="1422150"/>
            <a:ext cx="2540488" cy="1655902"/>
          </a:xfrm>
          <a:prstGeom prst="rect">
            <a:avLst/>
          </a:prstGeom>
        </p:spPr>
      </p:pic>
      <p:pic>
        <p:nvPicPr>
          <p:cNvPr id="12" name="Picture 11" descr="simple.b-cssdisabled-png.hdfb1e43d0b1a45bb7247e6d361e4d026.pac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6891" y="4187454"/>
            <a:ext cx="1527904" cy="1478617"/>
          </a:xfrm>
          <a:prstGeom prst="rect">
            <a:avLst/>
          </a:prstGeom>
        </p:spPr>
      </p:pic>
    </p:spTree>
    <p:extLst>
      <p:ext uri="{BB962C8B-B14F-4D97-AF65-F5344CB8AC3E}">
        <p14:creationId xmlns:p14="http://schemas.microsoft.com/office/powerpoint/2010/main" val="404444516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048" y="244698"/>
            <a:ext cx="6999668" cy="751586"/>
          </a:xfrm>
        </p:spPr>
        <p:txBody>
          <a:bodyPr>
            <a:normAutofit/>
          </a:bodyPr>
          <a:lstStyle/>
          <a:p>
            <a:r>
              <a:rPr lang="en-US" sz="3200" dirty="0" smtClean="0"/>
              <a:t>What makes us unique</a:t>
            </a:r>
            <a:endParaRPr lang="en-US" sz="3200" dirty="0"/>
          </a:p>
        </p:txBody>
      </p:sp>
      <p:sp>
        <p:nvSpPr>
          <p:cNvPr id="3" name="Content Placeholder 2"/>
          <p:cNvSpPr>
            <a:spLocks noGrp="1"/>
          </p:cNvSpPr>
          <p:nvPr>
            <p:ph idx="1"/>
          </p:nvPr>
        </p:nvSpPr>
        <p:spPr>
          <a:xfrm>
            <a:off x="367048" y="2006930"/>
            <a:ext cx="7620000" cy="3644220"/>
          </a:xfrm>
        </p:spPr>
        <p:txBody>
          <a:bodyPr>
            <a:normAutofit/>
          </a:bodyPr>
          <a:lstStyle/>
          <a:p>
            <a:pPr marL="342900" indent="-342900">
              <a:buFont typeface="Arial" panose="020B0604020202020204" pitchFamily="34" charset="0"/>
              <a:buChar char="•"/>
            </a:pPr>
            <a:r>
              <a:rPr lang="en-US" sz="2400" dirty="0" smtClean="0"/>
              <a:t>More </a:t>
            </a:r>
            <a:r>
              <a:rPr lang="en-US" sz="2400" dirty="0"/>
              <a:t>valuable data service</a:t>
            </a:r>
          </a:p>
          <a:p>
            <a:endParaRPr lang="en-US" sz="2400" dirty="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a:t>M</a:t>
            </a:r>
            <a:r>
              <a:rPr lang="en-US" sz="2400" dirty="0" smtClean="0"/>
              <a:t>ore </a:t>
            </a:r>
            <a:r>
              <a:rPr lang="en-US" sz="2400" dirty="0"/>
              <a:t>Reliable Comparing with Simple Devices</a:t>
            </a:r>
          </a:p>
        </p:txBody>
      </p:sp>
      <p:pic>
        <p:nvPicPr>
          <p:cNvPr id="5" name="Picture 4"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388542839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6496"/>
            <a:ext cx="7884943" cy="1371600"/>
          </a:xfrm>
        </p:spPr>
        <p:txBody>
          <a:bodyPr>
            <a:noAutofit/>
          </a:bodyPr>
          <a:lstStyle/>
          <a:p>
            <a:r>
              <a:rPr lang="en-US" sz="4400" dirty="0" smtClean="0"/>
              <a:t>Demo</a:t>
            </a:r>
            <a:r>
              <a:rPr lang="zh-CN" altLang="en-US" sz="4400" dirty="0" smtClean="0"/>
              <a:t> </a:t>
            </a:r>
            <a:r>
              <a:rPr lang="en-US" sz="4400" dirty="0" smtClean="0"/>
              <a:t>demonstration</a:t>
            </a:r>
            <a:endParaRPr lang="en-US" sz="4400" dirty="0"/>
          </a:p>
        </p:txBody>
      </p:sp>
      <p:pic>
        <p:nvPicPr>
          <p:cNvPr id="4" name="Picture 3"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5384497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054948" cy="1371600"/>
          </a:xfrm>
        </p:spPr>
        <p:txBody>
          <a:bodyPr/>
          <a:lstStyle/>
          <a:p>
            <a:r>
              <a:rPr lang="en-US" dirty="0" smtClean="0"/>
              <a:t>Web application link</a:t>
            </a:r>
            <a:endParaRPr lang="en-US" dirty="0"/>
          </a:p>
        </p:txBody>
      </p:sp>
      <p:sp>
        <p:nvSpPr>
          <p:cNvPr id="3" name="Content Placeholder 2"/>
          <p:cNvSpPr>
            <a:spLocks noGrp="1"/>
          </p:cNvSpPr>
          <p:nvPr>
            <p:ph idx="1"/>
          </p:nvPr>
        </p:nvSpPr>
        <p:spPr/>
        <p:txBody>
          <a:bodyPr/>
          <a:lstStyle/>
          <a:p>
            <a:endParaRPr lang="en-US" dirty="0" smtClean="0">
              <a:hlinkClick r:id="rId2"/>
            </a:endParaRPr>
          </a:p>
          <a:p>
            <a:endParaRPr lang="en-US" sz="3200" dirty="0">
              <a:hlinkClick r:id="rId2"/>
            </a:endParaRPr>
          </a:p>
          <a:p>
            <a:r>
              <a:rPr lang="en-US" sz="3200" dirty="0" smtClean="0">
                <a:hlinkClick r:id="rId2"/>
              </a:rPr>
              <a:t>http</a:t>
            </a:r>
            <a:r>
              <a:rPr lang="en-US" sz="3200" dirty="0">
                <a:hlinkClick r:id="rId2"/>
              </a:rPr>
              <a:t>://52.26.51.149</a:t>
            </a:r>
            <a:r>
              <a:rPr lang="en-US" sz="3200" dirty="0" smtClean="0">
                <a:hlinkClick r:id="rId2"/>
              </a:rPr>
              <a:t>/</a:t>
            </a:r>
            <a:endParaRPr lang="en-US" sz="3200" dirty="0" smtClean="0"/>
          </a:p>
          <a:p>
            <a:endParaRPr lang="en-US" dirty="0"/>
          </a:p>
        </p:txBody>
      </p:sp>
    </p:spTree>
    <p:extLst>
      <p:ext uri="{BB962C8B-B14F-4D97-AF65-F5344CB8AC3E}">
        <p14:creationId xmlns:p14="http://schemas.microsoft.com/office/powerpoint/2010/main" val="147303795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18724"/>
            <a:ext cx="8229600" cy="1143000"/>
          </a:xfrm>
        </p:spPr>
        <p:txBody>
          <a:bodyPr>
            <a:normAutofit/>
          </a:bodyPr>
          <a:lstStyle/>
          <a:p>
            <a:r>
              <a:rPr lang="en-US" sz="4400" dirty="0" smtClean="0"/>
              <a:t>Infrastructure</a:t>
            </a:r>
            <a:endParaRPr lang="en-US" sz="4400" dirty="0"/>
          </a:p>
        </p:txBody>
      </p:sp>
      <p:pic>
        <p:nvPicPr>
          <p:cNvPr id="3" name="Picture 2"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187913413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3577" y="281871"/>
            <a:ext cx="7772400" cy="1273442"/>
          </a:xfrm>
        </p:spPr>
        <p:txBody>
          <a:bodyPr>
            <a:normAutofit/>
          </a:bodyPr>
          <a:lstStyle/>
          <a:p>
            <a:r>
              <a:rPr lang="en-US" sz="3200" b="1" dirty="0" smtClean="0">
                <a:solidFill>
                  <a:schemeClr val="accent1">
                    <a:lumMod val="75000"/>
                  </a:schemeClr>
                </a:solidFill>
              </a:rPr>
              <a:t>Infrastructure A—Aborted Infrastructure</a:t>
            </a:r>
            <a:endParaRPr lang="en-US" sz="3200" b="1" dirty="0">
              <a:solidFill>
                <a:schemeClr val="accent1">
                  <a:lumMod val="75000"/>
                </a:schemeClr>
              </a:solidFill>
            </a:endParaRPr>
          </a:p>
        </p:txBody>
      </p:sp>
      <p:pic>
        <p:nvPicPr>
          <p:cNvPr id="4" name="Picture 3" descr="Macintosh HD:Users:ALLEN:Desktop:Screen Shot 2015-11-06 at 12.49.21.png"/>
          <p:cNvPicPr/>
          <p:nvPr/>
        </p:nvPicPr>
        <p:blipFill>
          <a:blip r:embed="rId2">
            <a:extLst>
              <a:ext uri="{28A0092B-C50C-407E-A947-70E740481C1C}">
                <a14:useLocalDpi xmlns:a14="http://schemas.microsoft.com/office/drawing/2010/main" val="0"/>
              </a:ext>
            </a:extLst>
          </a:blip>
          <a:srcRect/>
          <a:stretch>
            <a:fillRect/>
          </a:stretch>
        </p:blipFill>
        <p:spPr bwMode="auto">
          <a:xfrm>
            <a:off x="1799025" y="1394777"/>
            <a:ext cx="5651642" cy="4898779"/>
          </a:xfrm>
          <a:prstGeom prst="rect">
            <a:avLst/>
          </a:prstGeom>
          <a:noFill/>
          <a:ln>
            <a:noFill/>
          </a:ln>
        </p:spPr>
      </p:pic>
      <p:pic>
        <p:nvPicPr>
          <p:cNvPr id="5" name="Picture 4"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294305808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387"/>
            <a:ext cx="5791200" cy="782334"/>
          </a:xfrm>
        </p:spPr>
        <p:txBody>
          <a:bodyPr>
            <a:normAutofit/>
          </a:bodyPr>
          <a:lstStyle/>
          <a:p>
            <a:r>
              <a:rPr lang="en-US" sz="3200" dirty="0" smtClean="0"/>
              <a:t>Issue and Challenge</a:t>
            </a:r>
            <a:endParaRPr lang="en-US" sz="3200" dirty="0"/>
          </a:p>
        </p:txBody>
      </p:sp>
      <p:sp>
        <p:nvSpPr>
          <p:cNvPr id="3" name="Content Placeholder 2"/>
          <p:cNvSpPr>
            <a:spLocks noGrp="1"/>
          </p:cNvSpPr>
          <p:nvPr>
            <p:ph idx="1"/>
          </p:nvPr>
        </p:nvSpPr>
        <p:spPr/>
        <p:txBody>
          <a:bodyPr>
            <a:normAutofit/>
          </a:bodyPr>
          <a:lstStyle/>
          <a:p>
            <a:r>
              <a:rPr lang="en-US" sz="2000" dirty="0" smtClean="0"/>
              <a:t>Expenses</a:t>
            </a:r>
            <a:endParaRPr lang="en-US" sz="2000" dirty="0"/>
          </a:p>
          <a:p>
            <a:pPr marL="0" indent="0" fontAlgn="t">
              <a:buNone/>
            </a:pPr>
            <a:endParaRPr lang="en-US" sz="2000" dirty="0" smtClean="0"/>
          </a:p>
          <a:p>
            <a:pPr marL="0" indent="0" fontAlgn="t">
              <a:buNone/>
            </a:pPr>
            <a:endParaRPr lang="en-US" sz="2000" dirty="0"/>
          </a:p>
          <a:p>
            <a:pPr marL="0" indent="0" fontAlgn="t">
              <a:buNone/>
            </a:pPr>
            <a:endParaRPr lang="en-US" sz="2000" dirty="0" smtClean="0"/>
          </a:p>
          <a:p>
            <a:pPr marL="0" indent="0" fontAlgn="t">
              <a:buNone/>
            </a:pPr>
            <a:endParaRPr lang="en-US" sz="2000" dirty="0"/>
          </a:p>
          <a:p>
            <a:pPr marL="0" indent="0" fontAlgn="t">
              <a:buNone/>
            </a:pPr>
            <a:endParaRPr lang="en-US" sz="2000" dirty="0" smtClean="0"/>
          </a:p>
          <a:p>
            <a:r>
              <a:rPr lang="en-US" sz="2000" dirty="0" smtClean="0"/>
              <a:t>Programming Challenge</a:t>
            </a:r>
          </a:p>
          <a:p>
            <a:pPr marL="0" indent="0">
              <a:buNone/>
            </a:pPr>
            <a:r>
              <a:rPr lang="en-US" sz="2000" dirty="0"/>
              <a:t> </a:t>
            </a:r>
            <a:r>
              <a:rPr lang="en-US" sz="2000" dirty="0" smtClean="0"/>
              <a:t>     Amazon Kinesis Connector Library</a:t>
            </a:r>
            <a:r>
              <a:rPr lang="en-US" sz="2000" dirty="0" smtClean="0">
                <a:effectLst/>
              </a:rPr>
              <a:t> only in Java</a:t>
            </a:r>
            <a:endParaRPr lang="en-US" sz="2000" dirty="0" smtClean="0"/>
          </a:p>
          <a:p>
            <a:pPr marL="0" indent="0">
              <a:buNone/>
            </a:pP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3332276882"/>
              </p:ext>
            </p:extLst>
          </p:nvPr>
        </p:nvGraphicFramePr>
        <p:xfrm>
          <a:off x="914400" y="2156460"/>
          <a:ext cx="7034422" cy="1729732"/>
        </p:xfrm>
        <a:graphic>
          <a:graphicData uri="http://schemas.openxmlformats.org/drawingml/2006/table">
            <a:tbl>
              <a:tblPr firstRow="1" bandRow="1">
                <a:tableStyleId>{5C22544A-7EE6-4342-B048-85BDC9FD1C3A}</a:tableStyleId>
              </a:tblPr>
              <a:tblGrid>
                <a:gridCol w="4850994"/>
                <a:gridCol w="2183428"/>
              </a:tblGrid>
              <a:tr h="444493">
                <a:tc>
                  <a:txBody>
                    <a:bodyPr/>
                    <a:lstStyle/>
                    <a:p>
                      <a:r>
                        <a:rPr lang="en-US" dirty="0" smtClean="0"/>
                        <a:t>Budget</a:t>
                      </a:r>
                      <a:endParaRPr lang="en-US" dirty="0"/>
                    </a:p>
                  </a:txBody>
                  <a:tcPr/>
                </a:tc>
                <a:tc>
                  <a:txBody>
                    <a:bodyPr/>
                    <a:lstStyle/>
                    <a:p>
                      <a:r>
                        <a:rPr lang="en-US" dirty="0" smtClean="0"/>
                        <a:t>$500</a:t>
                      </a:r>
                      <a:endParaRPr lang="en-US" dirty="0"/>
                    </a:p>
                  </a:txBody>
                  <a:tcPr/>
                </a:tc>
              </a:tr>
              <a:tr h="370840">
                <a:tc>
                  <a:txBody>
                    <a:bodyPr/>
                    <a:lstStyle/>
                    <a:p>
                      <a:r>
                        <a:rPr lang="en-US" dirty="0" smtClean="0"/>
                        <a:t>Hardware(Raspberry Pi + Sensors)</a:t>
                      </a:r>
                      <a:endParaRPr lang="en-US" dirty="0"/>
                    </a:p>
                  </a:txBody>
                  <a:tcPr/>
                </a:tc>
                <a:tc>
                  <a:txBody>
                    <a:bodyPr/>
                    <a:lstStyle/>
                    <a:p>
                      <a:r>
                        <a:rPr lang="en-US" dirty="0" smtClean="0"/>
                        <a:t>$400</a:t>
                      </a:r>
                      <a:endParaRPr lang="en-US" dirty="0"/>
                    </a:p>
                  </a:txBody>
                  <a:tcPr/>
                </a:tc>
              </a:tr>
              <a:tr h="370840">
                <a:tc>
                  <a:txBody>
                    <a:bodyPr/>
                    <a:lstStyle/>
                    <a:p>
                      <a:r>
                        <a:rPr lang="en-US" dirty="0" smtClean="0"/>
                        <a:t>AWS(Anticipated)—Kinesis + </a:t>
                      </a:r>
                      <a:r>
                        <a:rPr lang="en-US" dirty="0" err="1" smtClean="0"/>
                        <a:t>DynamoDB</a:t>
                      </a:r>
                      <a:r>
                        <a:rPr lang="en-US" dirty="0" smtClean="0"/>
                        <a:t> + EC2---6 months</a:t>
                      </a:r>
                      <a:endParaRPr lang="en-US" dirty="0"/>
                    </a:p>
                  </a:txBody>
                  <a:tcPr/>
                </a:tc>
                <a:tc>
                  <a:txBody>
                    <a:bodyPr/>
                    <a:lstStyle/>
                    <a:p>
                      <a:r>
                        <a:rPr lang="en-US" dirty="0" smtClean="0"/>
                        <a:t>$185.04 ($30.84/month)</a:t>
                      </a:r>
                    </a:p>
                    <a:p>
                      <a:endParaRPr lang="en-US" dirty="0"/>
                    </a:p>
                  </a:txBody>
                  <a:tcPr/>
                </a:tc>
              </a:tr>
            </a:tbl>
          </a:graphicData>
        </a:graphic>
      </p:graphicFrame>
      <p:pic>
        <p:nvPicPr>
          <p:cNvPr id="5" name="Picture 4"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7685309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171" y="381000"/>
            <a:ext cx="8229600" cy="623430"/>
          </a:xfrm>
        </p:spPr>
        <p:txBody>
          <a:bodyPr>
            <a:normAutofit/>
          </a:bodyPr>
          <a:lstStyle/>
          <a:p>
            <a:r>
              <a:rPr lang="en-US" sz="3200" dirty="0" smtClean="0"/>
              <a:t>Infrastructure B</a:t>
            </a:r>
            <a:endParaRPr lang="en-US" sz="3200" dirty="0"/>
          </a:p>
        </p:txBody>
      </p:sp>
      <p:pic>
        <p:nvPicPr>
          <p:cNvPr id="8" name="Picture 7"/>
          <p:cNvPicPr>
            <a:picLocks noChangeAspect="1"/>
          </p:cNvPicPr>
          <p:nvPr/>
        </p:nvPicPr>
        <p:blipFill>
          <a:blip r:embed="rId2"/>
          <a:stretch>
            <a:fillRect/>
          </a:stretch>
        </p:blipFill>
        <p:spPr>
          <a:xfrm>
            <a:off x="1039186" y="1004430"/>
            <a:ext cx="6622516" cy="5543126"/>
          </a:xfrm>
          <a:prstGeom prst="rect">
            <a:avLst/>
          </a:prstGeom>
        </p:spPr>
      </p:pic>
      <p:pic>
        <p:nvPicPr>
          <p:cNvPr id="4" name="Picture 3"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17548549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66999"/>
            <a:ext cx="5791200" cy="790540"/>
          </a:xfrm>
        </p:spPr>
        <p:txBody>
          <a:bodyPr>
            <a:normAutofit/>
          </a:bodyPr>
          <a:lstStyle/>
          <a:p>
            <a:r>
              <a:rPr lang="en-US" sz="4400" dirty="0" smtClean="0"/>
              <a:t>HARDWARE</a:t>
            </a:r>
            <a:endParaRPr lang="en-US" sz="4400" dirty="0"/>
          </a:p>
        </p:txBody>
      </p:sp>
      <p:pic>
        <p:nvPicPr>
          <p:cNvPr id="4" name="Picture 3"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250301987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57387"/>
            <a:ext cx="5791200" cy="841479"/>
          </a:xfrm>
        </p:spPr>
        <p:txBody>
          <a:bodyPr>
            <a:normAutofit/>
          </a:bodyPr>
          <a:lstStyle/>
          <a:p>
            <a:r>
              <a:rPr lang="en-US" altLang="zh-CN" sz="3200" dirty="0" smtClean="0"/>
              <a:t>Hardware</a:t>
            </a:r>
            <a:endParaRPr lang="zh-CN" altLang="en-US" sz="3200" dirty="0"/>
          </a:p>
        </p:txBody>
      </p:sp>
      <p:sp>
        <p:nvSpPr>
          <p:cNvPr id="3" name="内容占位符 2"/>
          <p:cNvSpPr>
            <a:spLocks noGrp="1"/>
          </p:cNvSpPr>
          <p:nvPr>
            <p:ph idx="1"/>
          </p:nvPr>
        </p:nvSpPr>
        <p:spPr/>
        <p:txBody>
          <a:bodyPr/>
          <a:lstStyle/>
          <a:p>
            <a:r>
              <a:rPr lang="en-US" altLang="zh-CN" dirty="0" smtClean="0"/>
              <a:t>Raspberry Pi</a:t>
            </a:r>
          </a:p>
          <a:p>
            <a:pPr lvl="1"/>
            <a:r>
              <a:rPr lang="en-US" altLang="zh-CN" dirty="0" smtClean="0"/>
              <a:t>A series </a:t>
            </a:r>
            <a:r>
              <a:rPr lang="en-US" altLang="zh-CN" dirty="0"/>
              <a:t>of credit card–sized single-board </a:t>
            </a:r>
            <a:r>
              <a:rPr lang="en-US" altLang="zh-CN" dirty="0" smtClean="0"/>
              <a:t>computers</a:t>
            </a:r>
          </a:p>
          <a:p>
            <a:pPr lvl="1"/>
            <a:r>
              <a:rPr lang="en-US" altLang="zh-CN" dirty="0" smtClean="0"/>
              <a:t>Portable, affordable , </a:t>
            </a:r>
          </a:p>
          <a:p>
            <a:pPr lvl="1"/>
            <a:r>
              <a:rPr lang="en-US" altLang="zh-CN" dirty="0" smtClean="0"/>
              <a:t>Wide range of use</a:t>
            </a:r>
          </a:p>
          <a:p>
            <a:pPr lvl="2"/>
            <a:r>
              <a:rPr lang="en-US" altLang="zh-CN" dirty="0" smtClean="0"/>
              <a:t>Robots, Gameboy</a:t>
            </a:r>
            <a:r>
              <a:rPr lang="en-US" altLang="zh-CN" dirty="0"/>
              <a:t>, </a:t>
            </a:r>
            <a:r>
              <a:rPr lang="en-US" altLang="zh-CN" dirty="0" smtClean="0"/>
              <a:t>Audio player, tablet, etc.</a:t>
            </a:r>
          </a:p>
          <a:p>
            <a:pPr lvl="2"/>
            <a:endParaRPr lang="en-US" altLang="zh-CN" dirty="0" smtClean="0"/>
          </a:p>
          <a:p>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222" y="1948519"/>
            <a:ext cx="1885327" cy="195501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604" y="4161616"/>
            <a:ext cx="1741138" cy="1741138"/>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85923" y="4278996"/>
            <a:ext cx="1572568" cy="1623758"/>
          </a:xfrm>
          <a:prstGeom prst="rect">
            <a:avLst/>
          </a:prstGeom>
        </p:spPr>
      </p:pic>
      <p:pic>
        <p:nvPicPr>
          <p:cNvPr id="1026" name="Picture 2" descr="Raspberry Pi audio player coaxial stream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36672" y="4278208"/>
            <a:ext cx="1807300" cy="16039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dn1.itpro.co.uk/sites/itpro/files/styles/insert_main_image/public/img_1258.jpg?itok=TKuel0vv"/>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545" y="4222668"/>
            <a:ext cx="1659518" cy="165951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26520277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705" y="257387"/>
            <a:ext cx="8229600" cy="691681"/>
          </a:xfrm>
        </p:spPr>
        <p:txBody>
          <a:bodyPr>
            <a:normAutofit/>
          </a:bodyPr>
          <a:lstStyle/>
          <a:p>
            <a:r>
              <a:rPr lang="en-US" sz="3200" dirty="0" smtClean="0"/>
              <a:t>Team Members</a:t>
            </a:r>
            <a:endParaRPr lang="en-US" sz="3200" dirty="0"/>
          </a:p>
        </p:txBody>
      </p:sp>
      <p:sp>
        <p:nvSpPr>
          <p:cNvPr id="3" name="Content Placeholder 2"/>
          <p:cNvSpPr>
            <a:spLocks noGrp="1"/>
          </p:cNvSpPr>
          <p:nvPr>
            <p:ph idx="1"/>
          </p:nvPr>
        </p:nvSpPr>
        <p:spPr>
          <a:xfrm>
            <a:off x="457200" y="1600200"/>
            <a:ext cx="8229600" cy="5123194"/>
          </a:xfrm>
        </p:spPr>
        <p:txBody>
          <a:bodyPr>
            <a:normAutofit/>
          </a:bodyPr>
          <a:lstStyle/>
          <a:p>
            <a:pPr marL="0" indent="0">
              <a:buNone/>
            </a:pPr>
            <a:r>
              <a:rPr lang="en-US" dirty="0" smtClean="0"/>
              <a:t>       </a:t>
            </a:r>
          </a:p>
          <a:p>
            <a:pPr marL="0" indent="0">
              <a:buNone/>
            </a:pPr>
            <a:r>
              <a:rPr lang="en-US" dirty="0" smtClean="0"/>
              <a:t>       </a:t>
            </a:r>
            <a:r>
              <a:rPr lang="en-US" dirty="0"/>
              <a:t> </a:t>
            </a:r>
            <a:r>
              <a:rPr lang="en-US" dirty="0" smtClean="0"/>
              <a:t>    </a:t>
            </a:r>
          </a:p>
          <a:p>
            <a:pPr marL="0" indent="0">
              <a:buNone/>
            </a:pPr>
            <a:endParaRPr lang="en-US" dirty="0" smtClean="0"/>
          </a:p>
          <a:p>
            <a:pPr marL="0" indent="0">
              <a:buNone/>
            </a:pPr>
            <a:r>
              <a:rPr lang="en-US" dirty="0" smtClean="0"/>
              <a:t>     </a:t>
            </a:r>
          </a:p>
          <a:p>
            <a:pPr marL="0" indent="0">
              <a:buNone/>
            </a:pPr>
            <a:r>
              <a:rPr lang="en-US" dirty="0" smtClean="0"/>
              <a:t>   </a:t>
            </a:r>
          </a:p>
        </p:txBody>
      </p:sp>
      <p:graphicFrame>
        <p:nvGraphicFramePr>
          <p:cNvPr id="10" name="Diagram 9"/>
          <p:cNvGraphicFramePr/>
          <p:nvPr>
            <p:extLst>
              <p:ext uri="{D42A27DB-BD31-4B8C-83A1-F6EECF244321}">
                <p14:modId xmlns:p14="http://schemas.microsoft.com/office/powerpoint/2010/main" val="2350824495"/>
              </p:ext>
            </p:extLst>
          </p:nvPr>
        </p:nvGraphicFramePr>
        <p:xfrm>
          <a:off x="132343" y="959792"/>
          <a:ext cx="9011657" cy="5754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457200" y="3695651"/>
            <a:ext cx="1641140" cy="369332"/>
          </a:xfrm>
          <a:prstGeom prst="rect">
            <a:avLst/>
          </a:prstGeom>
          <a:noFill/>
        </p:spPr>
        <p:txBody>
          <a:bodyPr wrap="square" rtlCol="0">
            <a:spAutoFit/>
          </a:bodyPr>
          <a:lstStyle/>
          <a:p>
            <a:r>
              <a:rPr lang="en-US" altLang="zh-CN" b="1" dirty="0" err="1" smtClean="0"/>
              <a:t>Hengxin</a:t>
            </a:r>
            <a:r>
              <a:rPr lang="zh-CN" altLang="en-US" b="1" dirty="0" smtClean="0"/>
              <a:t> </a:t>
            </a:r>
            <a:r>
              <a:rPr lang="en-US" altLang="zh-CN" b="1" dirty="0" smtClean="0"/>
              <a:t>Cui</a:t>
            </a:r>
            <a:endParaRPr lang="en-US" b="1" dirty="0"/>
          </a:p>
        </p:txBody>
      </p:sp>
      <p:sp>
        <p:nvSpPr>
          <p:cNvPr id="13" name="TextBox 12"/>
          <p:cNvSpPr txBox="1"/>
          <p:nvPr/>
        </p:nvSpPr>
        <p:spPr>
          <a:xfrm>
            <a:off x="5370197" y="1416591"/>
            <a:ext cx="1241558" cy="367218"/>
          </a:xfrm>
          <a:prstGeom prst="rect">
            <a:avLst/>
          </a:prstGeom>
          <a:noFill/>
        </p:spPr>
        <p:txBody>
          <a:bodyPr wrap="square" rtlCol="0">
            <a:spAutoFit/>
          </a:bodyPr>
          <a:lstStyle/>
          <a:p>
            <a:r>
              <a:rPr lang="en-US" altLang="zh-CN" b="1" dirty="0" smtClean="0"/>
              <a:t>Yixin</a:t>
            </a:r>
            <a:r>
              <a:rPr lang="zh-CN" altLang="en-US" b="1" dirty="0" smtClean="0"/>
              <a:t> </a:t>
            </a:r>
            <a:r>
              <a:rPr lang="en-US" altLang="zh-CN" b="1" dirty="0" smtClean="0"/>
              <a:t>Wu</a:t>
            </a:r>
            <a:endParaRPr lang="en-US" b="1" dirty="0"/>
          </a:p>
        </p:txBody>
      </p:sp>
      <p:sp>
        <p:nvSpPr>
          <p:cNvPr id="14" name="TextBox 13"/>
          <p:cNvSpPr txBox="1"/>
          <p:nvPr/>
        </p:nvSpPr>
        <p:spPr>
          <a:xfrm>
            <a:off x="7545137" y="3595768"/>
            <a:ext cx="1466519" cy="369332"/>
          </a:xfrm>
          <a:prstGeom prst="rect">
            <a:avLst/>
          </a:prstGeom>
          <a:noFill/>
        </p:spPr>
        <p:txBody>
          <a:bodyPr wrap="square" rtlCol="0">
            <a:spAutoFit/>
          </a:bodyPr>
          <a:lstStyle/>
          <a:p>
            <a:r>
              <a:rPr lang="en-US" altLang="zh-CN" b="1" dirty="0" smtClean="0"/>
              <a:t>Chao</a:t>
            </a:r>
            <a:r>
              <a:rPr lang="zh-CN" altLang="en-US" dirty="0" smtClean="0"/>
              <a:t> </a:t>
            </a:r>
            <a:r>
              <a:rPr lang="en-US" altLang="zh-CN" b="1" dirty="0" err="1" smtClean="0"/>
              <a:t>Guo</a:t>
            </a:r>
            <a:endParaRPr lang="en-US" b="1" dirty="0"/>
          </a:p>
        </p:txBody>
      </p:sp>
      <p:sp>
        <p:nvSpPr>
          <p:cNvPr id="15" name="TextBox 14"/>
          <p:cNvSpPr txBox="1"/>
          <p:nvPr/>
        </p:nvSpPr>
        <p:spPr>
          <a:xfrm>
            <a:off x="5555717" y="6136466"/>
            <a:ext cx="1241558" cy="369332"/>
          </a:xfrm>
          <a:prstGeom prst="rect">
            <a:avLst/>
          </a:prstGeom>
          <a:noFill/>
        </p:spPr>
        <p:txBody>
          <a:bodyPr wrap="square" rtlCol="0">
            <a:spAutoFit/>
          </a:bodyPr>
          <a:lstStyle/>
          <a:p>
            <a:r>
              <a:rPr lang="en-US" altLang="zh-CN" b="1" dirty="0" smtClean="0"/>
              <a:t>Tao</a:t>
            </a:r>
            <a:r>
              <a:rPr lang="zh-CN" altLang="en-US" b="1" dirty="0" smtClean="0"/>
              <a:t> </a:t>
            </a:r>
            <a:r>
              <a:rPr lang="en-US" altLang="zh-CN" b="1" dirty="0" smtClean="0"/>
              <a:t>Tang</a:t>
            </a:r>
            <a:endParaRPr lang="en-US" b="1" dirty="0"/>
          </a:p>
        </p:txBody>
      </p:sp>
      <p:sp>
        <p:nvSpPr>
          <p:cNvPr id="16" name="TextBox 15"/>
          <p:cNvSpPr txBox="1"/>
          <p:nvPr/>
        </p:nvSpPr>
        <p:spPr>
          <a:xfrm>
            <a:off x="4295505" y="4908509"/>
            <a:ext cx="1260212" cy="369332"/>
          </a:xfrm>
          <a:prstGeom prst="rect">
            <a:avLst/>
          </a:prstGeom>
          <a:noFill/>
        </p:spPr>
        <p:txBody>
          <a:bodyPr wrap="square" rtlCol="0">
            <a:spAutoFit/>
          </a:bodyPr>
          <a:lstStyle/>
          <a:p>
            <a:r>
              <a:rPr lang="en-US" altLang="zh-CN" b="1" dirty="0" smtClean="0"/>
              <a:t>Lei</a:t>
            </a:r>
            <a:r>
              <a:rPr lang="zh-CN" altLang="en-US" b="1" dirty="0" smtClean="0"/>
              <a:t> </a:t>
            </a:r>
            <a:r>
              <a:rPr lang="en-US" altLang="zh-CN" b="1" dirty="0" err="1" smtClean="0"/>
              <a:t>Xu</a:t>
            </a:r>
            <a:endParaRPr lang="en-US" b="1" dirty="0"/>
          </a:p>
        </p:txBody>
      </p:sp>
      <p:pic>
        <p:nvPicPr>
          <p:cNvPr id="7" name="Picture 6" descr="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22651899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95111"/>
            <a:ext cx="5791200" cy="669820"/>
          </a:xfrm>
        </p:spPr>
        <p:txBody>
          <a:bodyPr>
            <a:normAutofit/>
          </a:bodyPr>
          <a:lstStyle/>
          <a:p>
            <a:r>
              <a:rPr lang="en-US" altLang="zh-CN" sz="3200" dirty="0"/>
              <a:t>Hardware</a:t>
            </a:r>
            <a:endParaRPr lang="zh-CN" altLang="en-US" sz="3200" dirty="0"/>
          </a:p>
        </p:txBody>
      </p:sp>
      <p:sp>
        <p:nvSpPr>
          <p:cNvPr id="3" name="内容占位符 2"/>
          <p:cNvSpPr>
            <a:spLocks noGrp="1"/>
          </p:cNvSpPr>
          <p:nvPr>
            <p:ph idx="1"/>
          </p:nvPr>
        </p:nvSpPr>
        <p:spPr/>
        <p:txBody>
          <a:bodyPr/>
          <a:lstStyle/>
          <a:p>
            <a:r>
              <a:rPr lang="en-US" altLang="zh-CN" dirty="0"/>
              <a:t>P</a:t>
            </a:r>
            <a:r>
              <a:rPr lang="en-US" altLang="zh-CN" dirty="0" smtClean="0"/>
              <a:t>eripheral equipment</a:t>
            </a:r>
          </a:p>
          <a:p>
            <a:pPr lvl="1"/>
            <a:r>
              <a:rPr lang="en-US" altLang="zh-CN" dirty="0" smtClean="0"/>
              <a:t>Mouse, Keyboard, Wi-Fi Dongle, Breadboard</a:t>
            </a:r>
          </a:p>
          <a:p>
            <a:r>
              <a:rPr lang="en-US" altLang="zh-CN" dirty="0" smtClean="0"/>
              <a:t>Electronic component</a:t>
            </a:r>
          </a:p>
          <a:p>
            <a:pPr lvl="1"/>
            <a:r>
              <a:rPr lang="en-US" altLang="zh-CN" dirty="0"/>
              <a:t>PCF8591 AD/DA Converter </a:t>
            </a:r>
            <a:r>
              <a:rPr lang="en-US" altLang="zh-CN" dirty="0" smtClean="0"/>
              <a:t>Module</a:t>
            </a:r>
          </a:p>
          <a:p>
            <a:pPr lvl="1"/>
            <a:r>
              <a:rPr lang="en-US" altLang="zh-CN" dirty="0"/>
              <a:t>Analog Ambient Light </a:t>
            </a:r>
            <a:r>
              <a:rPr lang="en-US" altLang="zh-CN" dirty="0" smtClean="0"/>
              <a:t>Sensor</a:t>
            </a:r>
          </a:p>
          <a:p>
            <a:pPr lvl="1"/>
            <a:r>
              <a:rPr lang="en-US" altLang="zh-CN" dirty="0"/>
              <a:t>Arduino compatible Mini Sound </a:t>
            </a:r>
            <a:r>
              <a:rPr lang="en-US" altLang="zh-CN" dirty="0" smtClean="0"/>
              <a:t>Sensor</a:t>
            </a:r>
          </a:p>
          <a:p>
            <a:pPr lvl="1"/>
            <a:r>
              <a:rPr lang="en-US" altLang="zh-CN" dirty="0"/>
              <a:t>MPU </a:t>
            </a:r>
            <a:r>
              <a:rPr lang="en-US" altLang="zh-CN" dirty="0" smtClean="0"/>
              <a:t>6050 </a:t>
            </a:r>
            <a:r>
              <a:rPr lang="en-US" altLang="zh-CN" dirty="0"/>
              <a:t>3 Axis analog gyro sensors</a:t>
            </a:r>
            <a:endParaRPr lang="en-US" altLang="zh-CN" dirty="0" smtClean="0"/>
          </a:p>
          <a:p>
            <a:pPr lvl="1"/>
            <a:endParaRPr lang="en-US" altLang="zh-CN" dirty="0" smtClean="0"/>
          </a:p>
          <a:p>
            <a:pPr lvl="1"/>
            <a:endParaRPr lang="zh-CN" altLang="en-US" dirty="0"/>
          </a:p>
        </p:txBody>
      </p:sp>
      <p:pic>
        <p:nvPicPr>
          <p:cNvPr id="4" name="Picture 71" descr="https://lh4.googleusercontent.com/cxBruYcJnk5V4hgNjyjZV-_UuWy8scd5sKLZXgtBVOrExSiJLqWLdXthxn3jQtfI23UtXkOFyIRhqza9BKV5TBTidS_Z8BMnk56eK4YjYVifwjLTkBztIjN5Nojztj_w1AwtNUp-HoEKx1qj"/>
          <p:cNvPicPr/>
          <p:nvPr/>
        </p:nvPicPr>
        <p:blipFill>
          <a:blip r:embed="rId3">
            <a:extLst>
              <a:ext uri="{28A0092B-C50C-407E-A947-70E740481C1C}">
                <a14:useLocalDpi xmlns:a14="http://schemas.microsoft.com/office/drawing/2010/main" val="0"/>
              </a:ext>
            </a:extLst>
          </a:blip>
          <a:srcRect/>
          <a:stretch>
            <a:fillRect/>
          </a:stretch>
        </p:blipFill>
        <p:spPr bwMode="auto">
          <a:xfrm>
            <a:off x="5823912" y="4754881"/>
            <a:ext cx="2097078" cy="1758189"/>
          </a:xfrm>
          <a:prstGeom prst="rect">
            <a:avLst/>
          </a:prstGeom>
          <a:noFill/>
          <a:ln>
            <a:noFill/>
          </a:ln>
        </p:spPr>
      </p:pic>
      <p:pic>
        <p:nvPicPr>
          <p:cNvPr id="2050" name="Picture 2" descr="QQ截图2015031412311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9866" y="4885437"/>
            <a:ext cx="1469552" cy="16276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QQ截图2015031412274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3233" y="4840987"/>
            <a:ext cx="1549123" cy="17165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thumbs3.ebaystatic.com/d/l225/m/m2kESPJbJvPxaF91KmQlK9w.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1269824"/>
            <a:ext cx="2287631" cy="30501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33298769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6829"/>
            <a:ext cx="5791200" cy="846985"/>
          </a:xfrm>
        </p:spPr>
        <p:txBody>
          <a:bodyPr>
            <a:normAutofit/>
          </a:bodyPr>
          <a:lstStyle/>
          <a:p>
            <a:r>
              <a:rPr lang="en-US" altLang="zh-CN" sz="3200" dirty="0" smtClean="0"/>
              <a:t>Technology</a:t>
            </a:r>
            <a:endParaRPr lang="zh-CN" altLang="en-US" sz="3200" dirty="0"/>
          </a:p>
        </p:txBody>
      </p:sp>
      <p:sp>
        <p:nvSpPr>
          <p:cNvPr id="3" name="内容占位符 2"/>
          <p:cNvSpPr>
            <a:spLocks noGrp="1"/>
          </p:cNvSpPr>
          <p:nvPr>
            <p:ph idx="1"/>
          </p:nvPr>
        </p:nvSpPr>
        <p:spPr/>
        <p:txBody>
          <a:bodyPr/>
          <a:lstStyle/>
          <a:p>
            <a:r>
              <a:rPr lang="en-US" altLang="zh-CN" sz="2800" dirty="0" smtClean="0"/>
              <a:t>Analog to Digital</a:t>
            </a:r>
          </a:p>
          <a:p>
            <a:endParaRPr lang="en-US" altLang="zh-CN" dirty="0" smtClean="0"/>
          </a:p>
          <a:p>
            <a:pPr lvl="1"/>
            <a:endParaRPr lang="zh-CN" altLang="en-US" dirty="0"/>
          </a:p>
        </p:txBody>
      </p:sp>
      <p:pic>
        <p:nvPicPr>
          <p:cNvPr id="3074" name="Picture 2" descr="http://www.engineersgarage.com/sites/default/files/imagecache/Original/wysiwyg_imageupload/1/analog-to-digital-convers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267" y="1432783"/>
            <a:ext cx="3564731" cy="13525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3772" y="2785333"/>
            <a:ext cx="3379803" cy="3391630"/>
          </a:xfrm>
          <a:prstGeom prst="rect">
            <a:avLst/>
          </a:prstGeom>
          <a:noFill/>
          <a:ln>
            <a:noFill/>
          </a:ln>
        </p:spPr>
      </p:pic>
      <p:pic>
        <p:nvPicPr>
          <p:cNvPr id="3076" name="Picture 4" descr="http://www.8051projects.info/uploaded/Binu/PCF8591b-8051-interfaci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997" y="3399031"/>
            <a:ext cx="3238380" cy="27779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147856981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57387"/>
            <a:ext cx="5791200" cy="808038"/>
          </a:xfrm>
        </p:spPr>
        <p:txBody>
          <a:bodyPr>
            <a:normAutofit/>
          </a:bodyPr>
          <a:lstStyle/>
          <a:p>
            <a:r>
              <a:rPr lang="en-US" altLang="zh-CN" sz="3200" dirty="0" smtClean="0"/>
              <a:t>Python</a:t>
            </a:r>
            <a:endParaRPr lang="zh-CN" altLang="en-US" sz="3200" dirty="0"/>
          </a:p>
        </p:txBody>
      </p:sp>
      <p:sp>
        <p:nvSpPr>
          <p:cNvPr id="3" name="内容占位符 2"/>
          <p:cNvSpPr>
            <a:spLocks noGrp="1"/>
          </p:cNvSpPr>
          <p:nvPr>
            <p:ph idx="1"/>
          </p:nvPr>
        </p:nvSpPr>
        <p:spPr/>
        <p:txBody>
          <a:bodyPr/>
          <a:lstStyle/>
          <a:p>
            <a:r>
              <a:rPr lang="en-US" altLang="zh-CN" dirty="0" smtClean="0"/>
              <a:t>Libraries:</a:t>
            </a:r>
          </a:p>
          <a:p>
            <a:pPr lvl="1"/>
            <a:r>
              <a:rPr lang="en-US" altLang="zh-CN" dirty="0" err="1" smtClean="0"/>
              <a:t>SmBUS</a:t>
            </a:r>
            <a:r>
              <a:rPr lang="en-US" altLang="zh-CN" dirty="0"/>
              <a:t>-</a:t>
            </a:r>
            <a:r>
              <a:rPr lang="en-US" altLang="zh-CN" dirty="0" smtClean="0"/>
              <a:t>- Allows </a:t>
            </a:r>
            <a:r>
              <a:rPr lang="en-US" altLang="zh-CN" dirty="0" err="1"/>
              <a:t>SMBus</a:t>
            </a:r>
            <a:r>
              <a:rPr lang="en-US" altLang="zh-CN" dirty="0"/>
              <a:t> access through the I²C interface on Linux hosts.</a:t>
            </a:r>
            <a:endParaRPr lang="en-US" altLang="zh-CN" dirty="0" smtClean="0"/>
          </a:p>
          <a:p>
            <a:pPr lvl="1"/>
            <a:r>
              <a:rPr lang="en-US" altLang="zh-CN" dirty="0" err="1" smtClean="0"/>
              <a:t>Pymongo</a:t>
            </a:r>
            <a:r>
              <a:rPr lang="en-US" altLang="zh-CN" dirty="0" smtClean="0"/>
              <a:t> – Allows connections to MongoDB</a:t>
            </a:r>
          </a:p>
          <a:p>
            <a:pPr lvl="1"/>
            <a:r>
              <a:rPr lang="en-US" altLang="zh-CN" dirty="0" smtClean="0"/>
              <a:t>Request – Allows making HTTP request and get response from server</a:t>
            </a:r>
          </a:p>
          <a:p>
            <a:pPr lvl="1"/>
            <a:r>
              <a:rPr lang="en-US" altLang="zh-CN" dirty="0" err="1" smtClean="0"/>
              <a:t>PyTkinter</a:t>
            </a:r>
            <a:r>
              <a:rPr lang="en-US" altLang="zh-CN" dirty="0" smtClean="0"/>
              <a:t> – Allows to create an UI in python.</a:t>
            </a:r>
          </a:p>
          <a:p>
            <a:pPr lvl="1"/>
            <a:endParaRPr lang="en-US" altLang="zh-CN" dirty="0" smtClean="0"/>
          </a:p>
          <a:p>
            <a:endParaRPr lang="en-US" altLang="zh-CN" dirty="0" smtClean="0"/>
          </a:p>
          <a:p>
            <a:pPr lvl="1"/>
            <a:endParaRPr lang="zh-CN" altLang="en-US" dirty="0"/>
          </a:p>
        </p:txBody>
      </p:sp>
      <p:pic>
        <p:nvPicPr>
          <p:cNvPr id="4" name="Picture 3"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244473297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99719"/>
            <a:ext cx="6626578" cy="1030429"/>
          </a:xfrm>
        </p:spPr>
        <p:txBody>
          <a:bodyPr>
            <a:normAutofit fontScale="90000"/>
          </a:bodyPr>
          <a:lstStyle/>
          <a:p>
            <a:r>
              <a:rPr lang="en-US" altLang="zh-CN" dirty="0" smtClean="0"/>
              <a:t>Difficulties , obstacles and solution</a:t>
            </a:r>
            <a:endParaRPr lang="zh-CN" altLang="en-US" dirty="0"/>
          </a:p>
        </p:txBody>
      </p:sp>
      <p:sp>
        <p:nvSpPr>
          <p:cNvPr id="3" name="内容占位符 2"/>
          <p:cNvSpPr>
            <a:spLocks noGrp="1"/>
          </p:cNvSpPr>
          <p:nvPr>
            <p:ph idx="1"/>
          </p:nvPr>
        </p:nvSpPr>
        <p:spPr/>
        <p:txBody>
          <a:bodyPr>
            <a:normAutofit/>
          </a:bodyPr>
          <a:lstStyle/>
          <a:p>
            <a:r>
              <a:rPr lang="en-US" altLang="zh-CN" dirty="0" smtClean="0"/>
              <a:t>Linux operating system </a:t>
            </a:r>
          </a:p>
          <a:p>
            <a:pPr lvl="1"/>
            <a:r>
              <a:rPr lang="en-US" altLang="zh-CN" dirty="0" smtClean="0"/>
              <a:t>Why we can not connect to Wi-Fi?</a:t>
            </a:r>
          </a:p>
          <a:p>
            <a:pPr lvl="1"/>
            <a:r>
              <a:rPr lang="en-US" altLang="zh-CN" dirty="0" smtClean="0"/>
              <a:t>What is that error means?</a:t>
            </a:r>
          </a:p>
          <a:p>
            <a:pPr marL="274320" lvl="1" indent="0">
              <a:buNone/>
            </a:pPr>
            <a:endParaRPr lang="en-US" altLang="zh-CN" dirty="0" smtClean="0"/>
          </a:p>
          <a:p>
            <a:r>
              <a:rPr lang="en-US" altLang="zh-CN" dirty="0" smtClean="0"/>
              <a:t>Circuit design</a:t>
            </a:r>
          </a:p>
          <a:p>
            <a:pPr lvl="1"/>
            <a:r>
              <a:rPr lang="en-US" altLang="zh-CN" dirty="0" smtClean="0"/>
              <a:t>How to make sound and light sensors more sensitive?</a:t>
            </a:r>
          </a:p>
          <a:p>
            <a:pPr lvl="1"/>
            <a:endParaRPr lang="en-US" altLang="zh-CN" dirty="0" smtClean="0"/>
          </a:p>
          <a:p>
            <a:r>
              <a:rPr lang="en-US" altLang="zh-CN" dirty="0" smtClean="0"/>
              <a:t>Python scripting</a:t>
            </a:r>
            <a:endParaRPr lang="en-US" altLang="zh-CN" dirty="0"/>
          </a:p>
          <a:p>
            <a:pPr lvl="1"/>
            <a:r>
              <a:rPr lang="en-US" altLang="zh-CN" dirty="0" smtClean="0"/>
              <a:t>Which address are these value stored?</a:t>
            </a:r>
          </a:p>
          <a:p>
            <a:pPr lvl="1"/>
            <a:r>
              <a:rPr lang="en-US" altLang="zh-CN" dirty="0"/>
              <a:t>How to retrieve the value read from pins</a:t>
            </a:r>
            <a:r>
              <a:rPr lang="en-US" altLang="zh-CN" dirty="0" smtClean="0"/>
              <a:t>?</a:t>
            </a:r>
            <a:endParaRPr lang="en-US" altLang="zh-CN" dirty="0"/>
          </a:p>
          <a:p>
            <a:pPr lvl="1"/>
            <a:endParaRPr lang="en-US" altLang="zh-CN" dirty="0"/>
          </a:p>
          <a:p>
            <a:pPr lvl="1"/>
            <a:endParaRPr lang="en-US" altLang="zh-CN" dirty="0" smtClean="0"/>
          </a:p>
          <a:p>
            <a:endParaRPr lang="en-US" altLang="zh-CN" dirty="0" smtClean="0"/>
          </a:p>
          <a:p>
            <a:endParaRPr lang="en-US" altLang="zh-CN" dirty="0" smtClean="0"/>
          </a:p>
          <a:p>
            <a:endParaRPr lang="zh-CN" altLang="en-US" dirty="0"/>
          </a:p>
        </p:txBody>
      </p:sp>
      <p:pic>
        <p:nvPicPr>
          <p:cNvPr id="4" name="Picture 3"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80107921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407992"/>
            <a:ext cx="7049911" cy="1371600"/>
          </a:xfrm>
        </p:spPr>
        <p:txBody>
          <a:bodyPr>
            <a:noAutofit/>
          </a:bodyPr>
          <a:lstStyle/>
          <a:p>
            <a:r>
              <a:rPr lang="en-US" sz="4400" dirty="0" smtClean="0"/>
              <a:t>Platform and database</a:t>
            </a:r>
            <a:endParaRPr lang="en-US" sz="4400" dirty="0"/>
          </a:p>
        </p:txBody>
      </p:sp>
      <p:pic>
        <p:nvPicPr>
          <p:cNvPr id="4" name="Picture 3"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256487540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387"/>
            <a:ext cx="7092245" cy="818762"/>
          </a:xfrm>
        </p:spPr>
        <p:txBody>
          <a:bodyPr>
            <a:normAutofit/>
          </a:bodyPr>
          <a:lstStyle/>
          <a:p>
            <a:r>
              <a:rPr lang="en-US" sz="3200" dirty="0" smtClean="0"/>
              <a:t>Platform and database</a:t>
            </a:r>
            <a:endParaRPr lang="en-US" sz="3200" dirty="0"/>
          </a:p>
        </p:txBody>
      </p:sp>
      <p:sp>
        <p:nvSpPr>
          <p:cNvPr id="3" name="Content Placeholder 2"/>
          <p:cNvSpPr>
            <a:spLocks noGrp="1"/>
          </p:cNvSpPr>
          <p:nvPr>
            <p:ph idx="1"/>
          </p:nvPr>
        </p:nvSpPr>
        <p:spPr/>
        <p:txBody>
          <a:bodyPr>
            <a:normAutofit/>
          </a:bodyPr>
          <a:lstStyle/>
          <a:p>
            <a:r>
              <a:rPr lang="en-US" dirty="0" smtClean="0"/>
              <a:t>Platform: Amazon Web Services - Elastic </a:t>
            </a:r>
            <a:r>
              <a:rPr lang="en-US" dirty="0"/>
              <a:t>Compute Cloud (EC2</a:t>
            </a:r>
            <a:r>
              <a:rPr lang="en-US" dirty="0" smtClean="0"/>
              <a:t>)</a:t>
            </a:r>
          </a:p>
          <a:p>
            <a:r>
              <a:rPr lang="en-US" dirty="0" smtClean="0"/>
              <a:t>Database: Mongo DB</a:t>
            </a:r>
          </a:p>
          <a:p>
            <a:pPr marL="971550" lvl="1" indent="-514350">
              <a:buFont typeface="+mj-lt"/>
              <a:buAutoNum type="arabicPeriod"/>
            </a:pPr>
            <a:r>
              <a:rPr lang="en-US" dirty="0" smtClean="0"/>
              <a:t>Sensor: Store all users’ sensor data, includes </a:t>
            </a:r>
            <a:r>
              <a:rPr lang="en-US" dirty="0" err="1" smtClean="0"/>
              <a:t>lightrecord</a:t>
            </a:r>
            <a:r>
              <a:rPr lang="en-US" dirty="0" smtClean="0"/>
              <a:t>, </a:t>
            </a:r>
            <a:r>
              <a:rPr lang="en-US" dirty="0" err="1" smtClean="0"/>
              <a:t>soundrecord</a:t>
            </a:r>
            <a:r>
              <a:rPr lang="en-US" dirty="0" smtClean="0"/>
              <a:t> and </a:t>
            </a:r>
            <a:r>
              <a:rPr lang="en-US" dirty="0" err="1" smtClean="0"/>
              <a:t>motionrecord</a:t>
            </a:r>
            <a:r>
              <a:rPr lang="en-US" dirty="0" smtClean="0"/>
              <a:t>. These are the original data, which collected from raspberry pi. </a:t>
            </a:r>
          </a:p>
          <a:p>
            <a:pPr marL="971550" lvl="1" indent="-514350">
              <a:buFont typeface="+mj-lt"/>
              <a:buAutoNum type="arabicPeriod"/>
            </a:pPr>
            <a:r>
              <a:rPr lang="en-US" dirty="0" smtClean="0"/>
              <a:t>User:</a:t>
            </a:r>
            <a:r>
              <a:rPr lang="en-US" dirty="0"/>
              <a:t> Store all the user information, such as login info and profiles </a:t>
            </a:r>
            <a:endParaRPr lang="en-US" dirty="0" smtClean="0"/>
          </a:p>
          <a:p>
            <a:pPr marL="971550" lvl="1" indent="-514350">
              <a:buFont typeface="+mj-lt"/>
              <a:buAutoNum type="arabicPeriod"/>
            </a:pPr>
            <a:r>
              <a:rPr lang="en-US" dirty="0" err="1" smtClean="0"/>
              <a:t>Motiondatas</a:t>
            </a:r>
            <a:r>
              <a:rPr lang="en-US" dirty="0" smtClean="0"/>
              <a:t>: Store the users’ </a:t>
            </a:r>
            <a:r>
              <a:rPr lang="en-US" dirty="0" err="1" smtClean="0"/>
              <a:t>motiondata</a:t>
            </a:r>
            <a:r>
              <a:rPr lang="en-US" dirty="0" smtClean="0"/>
              <a:t>, specifically, these data are cleaned up and well analyzed. </a:t>
            </a:r>
          </a:p>
          <a:p>
            <a:pPr marL="971550" lvl="1" indent="-514350">
              <a:buFont typeface="+mj-lt"/>
              <a:buAutoNum type="arabicPeriod"/>
            </a:pPr>
            <a:r>
              <a:rPr lang="en-US" dirty="0" err="1" smtClean="0"/>
              <a:t>Sleepquality</a:t>
            </a:r>
            <a:r>
              <a:rPr lang="en-US" dirty="0" smtClean="0"/>
              <a:t>: Store the users’ sleep quality data. </a:t>
            </a:r>
          </a:p>
          <a:p>
            <a:pPr marL="0" indent="0">
              <a:buNone/>
            </a:pPr>
            <a:endParaRPr lang="en-US" dirty="0"/>
          </a:p>
        </p:txBody>
      </p:sp>
      <p:pic>
        <p:nvPicPr>
          <p:cNvPr id="4" name="Picture 3"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33359543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386"/>
            <a:ext cx="5791200" cy="1129207"/>
          </a:xfrm>
        </p:spPr>
        <p:txBody>
          <a:bodyPr>
            <a:normAutofit fontScale="90000"/>
          </a:bodyPr>
          <a:lstStyle/>
          <a:p>
            <a:r>
              <a:rPr lang="en-US" dirty="0"/>
              <a:t>Server side: Node.js and Express.js</a:t>
            </a:r>
          </a:p>
        </p:txBody>
      </p:sp>
      <p:sp>
        <p:nvSpPr>
          <p:cNvPr id="3" name="Content Placeholder 2"/>
          <p:cNvSpPr>
            <a:spLocks noGrp="1"/>
          </p:cNvSpPr>
          <p:nvPr>
            <p:ph idx="1"/>
          </p:nvPr>
        </p:nvSpPr>
        <p:spPr/>
        <p:txBody>
          <a:bodyPr>
            <a:normAutofit fontScale="92500" lnSpcReduction="10000"/>
          </a:bodyPr>
          <a:lstStyle/>
          <a:p>
            <a:r>
              <a:rPr lang="en-US" dirty="0" smtClean="0"/>
              <a:t>Why node.js?</a:t>
            </a:r>
            <a:endParaRPr lang="en-US" dirty="0"/>
          </a:p>
          <a:p>
            <a:pPr marL="971550" lvl="1" indent="-514350">
              <a:buFont typeface="+mj-lt"/>
              <a:buAutoNum type="arabicPeriod"/>
            </a:pPr>
            <a:r>
              <a:rPr lang="en-US" dirty="0"/>
              <a:t>A JavaScript runtime built on Chrome's V8 JavaScript engine.</a:t>
            </a:r>
          </a:p>
          <a:p>
            <a:pPr marL="971550" lvl="1" indent="-514350">
              <a:buFont typeface="+mj-lt"/>
              <a:buAutoNum type="arabicPeriod"/>
            </a:pPr>
            <a:r>
              <a:rPr lang="en-US" dirty="0"/>
              <a:t>Node.js uses an event-driven, non-blocking I/O model that makes it lightweight and efficient.</a:t>
            </a:r>
          </a:p>
          <a:p>
            <a:pPr marL="971550" lvl="1" indent="-514350">
              <a:buFont typeface="+mj-lt"/>
              <a:buAutoNum type="arabicPeriod"/>
            </a:pPr>
            <a:r>
              <a:rPr lang="en-US" dirty="0"/>
              <a:t>Node.js' package ecosystem, </a:t>
            </a:r>
            <a:r>
              <a:rPr lang="en-US" dirty="0" err="1"/>
              <a:t>npm</a:t>
            </a:r>
            <a:r>
              <a:rPr lang="en-US" dirty="0"/>
              <a:t>, is the largest ecosystem of open source libraries in the world</a:t>
            </a:r>
            <a:r>
              <a:rPr lang="en-US" dirty="0" smtClean="0"/>
              <a:t>.</a:t>
            </a:r>
            <a:endParaRPr lang="en-US" dirty="0"/>
          </a:p>
          <a:p>
            <a:r>
              <a:rPr lang="en-US" dirty="0" smtClean="0"/>
              <a:t>Restful </a:t>
            </a:r>
            <a:r>
              <a:rPr lang="en-US" dirty="0" err="1" smtClean="0"/>
              <a:t>api</a:t>
            </a:r>
            <a:r>
              <a:rPr lang="en-US" dirty="0" smtClean="0"/>
              <a:t> server</a:t>
            </a:r>
          </a:p>
          <a:p>
            <a:pPr marL="971550" lvl="1" indent="-514350">
              <a:buFont typeface="+mj-lt"/>
              <a:buAutoNum type="arabicPeriod"/>
            </a:pPr>
            <a:r>
              <a:rPr lang="en-US" dirty="0"/>
              <a:t>A uniform interface separates clients from servers</a:t>
            </a:r>
            <a:r>
              <a:rPr lang="en-US" dirty="0" smtClean="0"/>
              <a:t>.</a:t>
            </a:r>
          </a:p>
          <a:p>
            <a:pPr marL="971550" lvl="1" indent="-514350">
              <a:buFont typeface="+mj-lt"/>
              <a:buAutoNum type="arabicPeriod"/>
            </a:pPr>
            <a:r>
              <a:rPr lang="en-US" dirty="0"/>
              <a:t>C</a:t>
            </a:r>
            <a:r>
              <a:rPr lang="en-US" dirty="0" smtClean="0"/>
              <a:t>lients </a:t>
            </a:r>
            <a:r>
              <a:rPr lang="en-US" dirty="0"/>
              <a:t>are not concerned with data </a:t>
            </a:r>
            <a:r>
              <a:rPr lang="en-US" dirty="0" smtClean="0"/>
              <a:t>storage, which improves portability.</a:t>
            </a:r>
          </a:p>
          <a:p>
            <a:pPr marL="971550" lvl="1" indent="-514350">
              <a:buFont typeface="+mj-lt"/>
              <a:buAutoNum type="arabicPeriod"/>
            </a:pPr>
            <a:r>
              <a:rPr lang="en-US" dirty="0" smtClean="0"/>
              <a:t>Servers </a:t>
            </a:r>
            <a:r>
              <a:rPr lang="en-US" dirty="0"/>
              <a:t>are not concerned </a:t>
            </a:r>
            <a:r>
              <a:rPr lang="en-US" dirty="0" smtClean="0"/>
              <a:t>with user interface or user state, which makes server more scalable. </a:t>
            </a:r>
          </a:p>
          <a:p>
            <a:endParaRPr lang="en-US" dirty="0"/>
          </a:p>
        </p:txBody>
      </p:sp>
      <p:pic>
        <p:nvPicPr>
          <p:cNvPr id="4" name="Picture 3"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382188097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110"/>
            <a:ext cx="5791200" cy="734095"/>
          </a:xfrm>
        </p:spPr>
        <p:txBody>
          <a:bodyPr>
            <a:normAutofit/>
          </a:bodyPr>
          <a:lstStyle/>
          <a:p>
            <a:r>
              <a:rPr lang="en-US" sz="3200" dirty="0" err="1" smtClean="0"/>
              <a:t>Api</a:t>
            </a:r>
            <a:r>
              <a:rPr lang="en-US" sz="3200" dirty="0" smtClean="0"/>
              <a:t> structure</a:t>
            </a:r>
            <a:endParaRPr lang="en-US" sz="32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744458591"/>
              </p:ext>
            </p:extLst>
          </p:nvPr>
        </p:nvGraphicFramePr>
        <p:xfrm>
          <a:off x="2047379" y="1324821"/>
          <a:ext cx="5049244" cy="5205004"/>
        </p:xfrm>
        <a:graphic>
          <a:graphicData uri="http://schemas.openxmlformats.org/drawingml/2006/table">
            <a:tbl>
              <a:tblPr firstRow="1" firstCol="1" bandRow="1">
                <a:tableStyleId>{5C22544A-7EE6-4342-B048-85BDC9FD1C3A}</a:tableStyleId>
              </a:tblPr>
              <a:tblGrid>
                <a:gridCol w="1121327">
                  <a:extLst>
                    <a:ext uri="{9D8B030D-6E8A-4147-A177-3AD203B41FA5}">
                      <a16:colId xmlns:a16="http://schemas.microsoft.com/office/drawing/2014/main" xmlns="" val="3033149087"/>
                    </a:ext>
                  </a:extLst>
                </a:gridCol>
                <a:gridCol w="1337303">
                  <a:extLst>
                    <a:ext uri="{9D8B030D-6E8A-4147-A177-3AD203B41FA5}">
                      <a16:colId xmlns:a16="http://schemas.microsoft.com/office/drawing/2014/main" xmlns="" val="4047665595"/>
                    </a:ext>
                  </a:extLst>
                </a:gridCol>
                <a:gridCol w="1253312">
                  <a:extLst>
                    <a:ext uri="{9D8B030D-6E8A-4147-A177-3AD203B41FA5}">
                      <a16:colId xmlns:a16="http://schemas.microsoft.com/office/drawing/2014/main" xmlns="" val="2779903920"/>
                    </a:ext>
                  </a:extLst>
                </a:gridCol>
                <a:gridCol w="617930">
                  <a:extLst>
                    <a:ext uri="{9D8B030D-6E8A-4147-A177-3AD203B41FA5}">
                      <a16:colId xmlns:a16="http://schemas.microsoft.com/office/drawing/2014/main" xmlns="" val="51506718"/>
                    </a:ext>
                  </a:extLst>
                </a:gridCol>
                <a:gridCol w="719372">
                  <a:extLst>
                    <a:ext uri="{9D8B030D-6E8A-4147-A177-3AD203B41FA5}">
                      <a16:colId xmlns:a16="http://schemas.microsoft.com/office/drawing/2014/main" xmlns="" val="555654013"/>
                    </a:ext>
                  </a:extLst>
                </a:gridCol>
              </a:tblGrid>
              <a:tr h="215449">
                <a:tc>
                  <a:txBody>
                    <a:bodyPr/>
                    <a:lstStyle/>
                    <a:p>
                      <a:pPr marL="0" marR="0" algn="l">
                        <a:spcBef>
                          <a:spcPts val="0"/>
                        </a:spcBef>
                        <a:spcAft>
                          <a:spcPts val="0"/>
                        </a:spcAft>
                      </a:pPr>
                      <a:r>
                        <a:rPr lang="en-US" sz="1100">
                          <a:effectLst/>
                        </a:rPr>
                        <a:t>URL</a:t>
                      </a:r>
                      <a:endParaRPr lang="en-US"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47095" marR="47095" marT="0" marB="0"/>
                </a:tc>
                <a:tc>
                  <a:txBody>
                    <a:bodyPr/>
                    <a:lstStyle/>
                    <a:p>
                      <a:pPr marL="0" marR="0" algn="l">
                        <a:spcBef>
                          <a:spcPts val="0"/>
                        </a:spcBef>
                        <a:spcAft>
                          <a:spcPts val="0"/>
                        </a:spcAft>
                      </a:pPr>
                      <a:r>
                        <a:rPr lang="en-US" sz="1100">
                          <a:effectLst/>
                        </a:rPr>
                        <a:t>GET</a:t>
                      </a:r>
                      <a:endParaRPr lang="en-US"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47095" marR="47095" marT="0" marB="0"/>
                </a:tc>
                <a:tc>
                  <a:txBody>
                    <a:bodyPr/>
                    <a:lstStyle/>
                    <a:p>
                      <a:pPr marL="0" marR="0" algn="l">
                        <a:spcBef>
                          <a:spcPts val="0"/>
                        </a:spcBef>
                        <a:spcAft>
                          <a:spcPts val="0"/>
                        </a:spcAft>
                      </a:pPr>
                      <a:r>
                        <a:rPr lang="en-US" sz="1100" dirty="0">
                          <a:effectLst/>
                        </a:rPr>
                        <a:t>POST</a:t>
                      </a:r>
                      <a:endParaRPr lang="en-US"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7095" marR="47095" marT="0" marB="0"/>
                </a:tc>
                <a:tc>
                  <a:txBody>
                    <a:bodyPr/>
                    <a:lstStyle/>
                    <a:p>
                      <a:pPr marL="0" marR="0" algn="l">
                        <a:spcBef>
                          <a:spcPts val="0"/>
                        </a:spcBef>
                        <a:spcAft>
                          <a:spcPts val="0"/>
                        </a:spcAft>
                      </a:pPr>
                      <a:r>
                        <a:rPr lang="en-US" sz="1100">
                          <a:effectLst/>
                        </a:rPr>
                        <a:t>PUT</a:t>
                      </a:r>
                      <a:endParaRPr lang="en-US"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47095" marR="47095" marT="0" marB="0"/>
                </a:tc>
                <a:tc>
                  <a:txBody>
                    <a:bodyPr/>
                    <a:lstStyle/>
                    <a:p>
                      <a:pPr marL="0" marR="0" algn="l">
                        <a:spcBef>
                          <a:spcPts val="0"/>
                        </a:spcBef>
                        <a:spcAft>
                          <a:spcPts val="0"/>
                        </a:spcAft>
                      </a:pPr>
                      <a:r>
                        <a:rPr lang="en-US" sz="1100">
                          <a:effectLst/>
                        </a:rPr>
                        <a:t>DELETE</a:t>
                      </a:r>
                      <a:endParaRPr lang="en-US"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47095" marR="47095" marT="0" marB="0"/>
                </a:tc>
                <a:extLst>
                  <a:ext uri="{0D108BD9-81ED-4DB2-BD59-A6C34878D82A}">
                    <a16:rowId xmlns:a16="http://schemas.microsoft.com/office/drawing/2014/main" xmlns="" val="128733300"/>
                  </a:ext>
                </a:extLst>
              </a:tr>
              <a:tr h="1603099">
                <a:tc>
                  <a:txBody>
                    <a:bodyPr/>
                    <a:lstStyle/>
                    <a:p>
                      <a:pPr marL="0" marR="0" algn="l">
                        <a:spcBef>
                          <a:spcPts val="0"/>
                        </a:spcBef>
                        <a:spcAft>
                          <a:spcPts val="0"/>
                        </a:spcAft>
                      </a:pPr>
                      <a:r>
                        <a:rPr lang="en-US" sz="1100" dirty="0">
                          <a:effectLst/>
                        </a:rPr>
                        <a:t>user/</a:t>
                      </a:r>
                      <a:r>
                        <a:rPr lang="en-US" sz="1100" dirty="0" err="1">
                          <a:effectLst/>
                        </a:rPr>
                        <a:t>sensorDate</a:t>
                      </a:r>
                      <a:endParaRPr lang="en-US"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7095" marR="47095" marT="0" marB="0"/>
                </a:tc>
                <a:tc>
                  <a:txBody>
                    <a:bodyPr/>
                    <a:lstStyle/>
                    <a:p>
                      <a:pPr marL="0" marR="0" algn="l">
                        <a:spcBef>
                          <a:spcPts val="0"/>
                        </a:spcBef>
                        <a:spcAft>
                          <a:spcPts val="0"/>
                        </a:spcAft>
                      </a:pPr>
                      <a:r>
                        <a:rPr lang="en-US" sz="1100">
                          <a:effectLst/>
                        </a:rPr>
                        <a:t>Parameters: </a:t>
                      </a:r>
                    </a:p>
                    <a:p>
                      <a:pPr marL="0" marR="0" algn="l">
                        <a:spcBef>
                          <a:spcPts val="0"/>
                        </a:spcBef>
                        <a:spcAft>
                          <a:spcPts val="0"/>
                        </a:spcAft>
                      </a:pPr>
                      <a:r>
                        <a:rPr lang="en-US" sz="1100">
                          <a:effectLst/>
                        </a:rPr>
                        <a:t>username, sensor</a:t>
                      </a:r>
                    </a:p>
                    <a:p>
                      <a:pPr marL="0" marR="0" algn="l">
                        <a:spcBef>
                          <a:spcPts val="0"/>
                        </a:spcBef>
                        <a:spcAft>
                          <a:spcPts val="0"/>
                        </a:spcAft>
                      </a:pPr>
                      <a:r>
                        <a:rPr lang="en-US" sz="1100">
                          <a:effectLst/>
                        </a:rPr>
                        <a:t>Response: </a:t>
                      </a:r>
                    </a:p>
                    <a:p>
                      <a:pPr marL="0" marR="0" algn="l">
                        <a:spcBef>
                          <a:spcPts val="0"/>
                        </a:spcBef>
                        <a:spcAft>
                          <a:spcPts val="0"/>
                        </a:spcAft>
                      </a:pPr>
                      <a:r>
                        <a:rPr lang="en-US" sz="1100">
                          <a:effectLst/>
                        </a:rPr>
                        <a:t>(200) A JSON object includes a list of sensor data</a:t>
                      </a:r>
                    </a:p>
                    <a:p>
                      <a:pPr marL="0" marR="0" algn="l">
                        <a:spcBef>
                          <a:spcPts val="0"/>
                        </a:spcBef>
                        <a:spcAft>
                          <a:spcPts val="0"/>
                        </a:spcAft>
                      </a:pPr>
                      <a:r>
                        <a:rPr lang="en-US" sz="1100">
                          <a:effectLst/>
                        </a:rPr>
                        <a:t>(204)Not found</a:t>
                      </a:r>
                    </a:p>
                    <a:p>
                      <a:pPr marL="0" marR="0" algn="l">
                        <a:spcBef>
                          <a:spcPts val="0"/>
                        </a:spcBef>
                        <a:spcAft>
                          <a:spcPts val="0"/>
                        </a:spcAft>
                      </a:pPr>
                      <a:r>
                        <a:rPr lang="en-US" sz="1100">
                          <a:effectLst/>
                        </a:rPr>
                        <a:t> </a:t>
                      </a:r>
                      <a:endParaRPr lang="en-US"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47095" marR="47095" marT="0" marB="0"/>
                </a:tc>
                <a:tc>
                  <a:txBody>
                    <a:bodyPr/>
                    <a:lstStyle/>
                    <a:p>
                      <a:pPr marL="0" marR="0" algn="l">
                        <a:spcBef>
                          <a:spcPts val="0"/>
                        </a:spcBef>
                        <a:spcAft>
                          <a:spcPts val="0"/>
                        </a:spcAft>
                      </a:pPr>
                      <a:r>
                        <a:rPr lang="en-US" sz="1100">
                          <a:effectLst/>
                        </a:rPr>
                        <a:t>none</a:t>
                      </a:r>
                      <a:endParaRPr lang="en-US"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47095" marR="47095" marT="0" marB="0"/>
                </a:tc>
                <a:tc>
                  <a:txBody>
                    <a:bodyPr/>
                    <a:lstStyle/>
                    <a:p>
                      <a:pPr marL="0" marR="0" algn="l">
                        <a:spcBef>
                          <a:spcPts val="0"/>
                        </a:spcBef>
                        <a:spcAft>
                          <a:spcPts val="0"/>
                        </a:spcAft>
                      </a:pPr>
                      <a:r>
                        <a:rPr lang="en-US" sz="1100">
                          <a:effectLst/>
                        </a:rPr>
                        <a:t>none</a:t>
                      </a:r>
                      <a:endParaRPr lang="en-US"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47095" marR="47095" marT="0" marB="0"/>
                </a:tc>
                <a:tc>
                  <a:txBody>
                    <a:bodyPr/>
                    <a:lstStyle/>
                    <a:p>
                      <a:pPr marL="0" marR="0" algn="l">
                        <a:spcBef>
                          <a:spcPts val="0"/>
                        </a:spcBef>
                        <a:spcAft>
                          <a:spcPts val="0"/>
                        </a:spcAft>
                      </a:pPr>
                      <a:r>
                        <a:rPr lang="en-US" sz="1100">
                          <a:effectLst/>
                        </a:rPr>
                        <a:t>none</a:t>
                      </a:r>
                      <a:endParaRPr lang="en-US"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47095" marR="47095" marT="0" marB="0"/>
                </a:tc>
                <a:extLst>
                  <a:ext uri="{0D108BD9-81ED-4DB2-BD59-A6C34878D82A}">
                    <a16:rowId xmlns:a16="http://schemas.microsoft.com/office/drawing/2014/main" xmlns="" val="2531074017"/>
                  </a:ext>
                </a:extLst>
              </a:tr>
              <a:tr h="1783357">
                <a:tc>
                  <a:txBody>
                    <a:bodyPr/>
                    <a:lstStyle/>
                    <a:p>
                      <a:pPr marL="0" marR="0" algn="l">
                        <a:spcBef>
                          <a:spcPts val="0"/>
                        </a:spcBef>
                        <a:spcAft>
                          <a:spcPts val="0"/>
                        </a:spcAft>
                      </a:pPr>
                      <a:r>
                        <a:rPr lang="en-US" sz="1100">
                          <a:effectLst/>
                        </a:rPr>
                        <a:t>user/login</a:t>
                      </a:r>
                      <a:endParaRPr lang="en-US"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47095" marR="47095" marT="0" marB="0"/>
                </a:tc>
                <a:tc>
                  <a:txBody>
                    <a:bodyPr/>
                    <a:lstStyle/>
                    <a:p>
                      <a:pPr marL="0" marR="0" algn="l">
                        <a:spcBef>
                          <a:spcPts val="0"/>
                        </a:spcBef>
                        <a:spcAft>
                          <a:spcPts val="0"/>
                        </a:spcAft>
                      </a:pPr>
                      <a:r>
                        <a:rPr lang="en-US" sz="1100">
                          <a:effectLst/>
                        </a:rPr>
                        <a:t>Parameters: </a:t>
                      </a:r>
                    </a:p>
                    <a:p>
                      <a:pPr marL="0" marR="0" algn="l">
                        <a:spcBef>
                          <a:spcPts val="0"/>
                        </a:spcBef>
                        <a:spcAft>
                          <a:spcPts val="0"/>
                        </a:spcAft>
                      </a:pPr>
                      <a:r>
                        <a:rPr lang="en-US" sz="1100">
                          <a:effectLst/>
                        </a:rPr>
                        <a:t>username, password</a:t>
                      </a:r>
                    </a:p>
                    <a:p>
                      <a:pPr marL="0" marR="0" algn="l">
                        <a:spcBef>
                          <a:spcPts val="0"/>
                        </a:spcBef>
                        <a:spcAft>
                          <a:spcPts val="0"/>
                        </a:spcAft>
                      </a:pPr>
                      <a:r>
                        <a:rPr lang="en-US" sz="1100">
                          <a:effectLst/>
                        </a:rPr>
                        <a:t>Response: </a:t>
                      </a:r>
                    </a:p>
                    <a:p>
                      <a:pPr marL="0" marR="0" algn="l">
                        <a:spcBef>
                          <a:spcPts val="0"/>
                        </a:spcBef>
                        <a:spcAft>
                          <a:spcPts val="0"/>
                        </a:spcAft>
                      </a:pPr>
                      <a:r>
                        <a:rPr lang="en-US" sz="1100">
                          <a:effectLst/>
                        </a:rPr>
                        <a:t>(200) username</a:t>
                      </a:r>
                    </a:p>
                    <a:p>
                      <a:pPr marL="0" marR="0" algn="l">
                        <a:spcBef>
                          <a:spcPts val="0"/>
                        </a:spcBef>
                        <a:spcAft>
                          <a:spcPts val="0"/>
                        </a:spcAft>
                      </a:pPr>
                      <a:r>
                        <a:rPr lang="en-US" sz="1100">
                          <a:effectLst/>
                        </a:rPr>
                        <a:t>(401)” password is not correct”</a:t>
                      </a:r>
                    </a:p>
                    <a:p>
                      <a:pPr marL="0" marR="0" algn="l">
                        <a:spcBef>
                          <a:spcPts val="0"/>
                        </a:spcBef>
                        <a:spcAft>
                          <a:spcPts val="0"/>
                        </a:spcAft>
                      </a:pPr>
                      <a:r>
                        <a:rPr lang="en-US" sz="1100">
                          <a:effectLst/>
                        </a:rPr>
                        <a:t>(404)” Username nor exists”</a:t>
                      </a:r>
                      <a:endParaRPr lang="en-US"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47095" marR="47095" marT="0" marB="0"/>
                </a:tc>
                <a:tc>
                  <a:txBody>
                    <a:bodyPr/>
                    <a:lstStyle/>
                    <a:p>
                      <a:pPr marL="0" marR="0" algn="l">
                        <a:spcBef>
                          <a:spcPts val="0"/>
                        </a:spcBef>
                        <a:spcAft>
                          <a:spcPts val="0"/>
                        </a:spcAft>
                      </a:pPr>
                      <a:r>
                        <a:rPr lang="en-US" sz="1100">
                          <a:effectLst/>
                        </a:rPr>
                        <a:t> </a:t>
                      </a:r>
                      <a:endParaRPr lang="en-US"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47095" marR="47095" marT="0" marB="0"/>
                </a:tc>
                <a:tc>
                  <a:txBody>
                    <a:bodyPr/>
                    <a:lstStyle/>
                    <a:p>
                      <a:pPr marL="0" marR="0" algn="l">
                        <a:spcBef>
                          <a:spcPts val="0"/>
                        </a:spcBef>
                        <a:spcAft>
                          <a:spcPts val="0"/>
                        </a:spcAft>
                      </a:pPr>
                      <a:r>
                        <a:rPr lang="en-US" sz="1100" dirty="0">
                          <a:effectLst/>
                        </a:rPr>
                        <a:t> </a:t>
                      </a:r>
                      <a:endParaRPr lang="en-US"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7095" marR="47095" marT="0" marB="0"/>
                </a:tc>
                <a:tc>
                  <a:txBody>
                    <a:bodyPr/>
                    <a:lstStyle/>
                    <a:p>
                      <a:pPr marL="0" marR="0" algn="l">
                        <a:spcBef>
                          <a:spcPts val="0"/>
                        </a:spcBef>
                        <a:spcAft>
                          <a:spcPts val="0"/>
                        </a:spcAft>
                      </a:pPr>
                      <a:r>
                        <a:rPr lang="en-US" sz="1100">
                          <a:effectLst/>
                        </a:rPr>
                        <a:t> </a:t>
                      </a:r>
                      <a:endParaRPr lang="en-US"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47095" marR="47095" marT="0" marB="0"/>
                </a:tc>
                <a:extLst>
                  <a:ext uri="{0D108BD9-81ED-4DB2-BD59-A6C34878D82A}">
                    <a16:rowId xmlns:a16="http://schemas.microsoft.com/office/drawing/2014/main" xmlns="" val="104550084"/>
                  </a:ext>
                </a:extLst>
              </a:tr>
              <a:tr h="1603099">
                <a:tc>
                  <a:txBody>
                    <a:bodyPr/>
                    <a:lstStyle/>
                    <a:p>
                      <a:pPr marL="0" marR="0" algn="l">
                        <a:spcBef>
                          <a:spcPts val="0"/>
                        </a:spcBef>
                        <a:spcAft>
                          <a:spcPts val="0"/>
                        </a:spcAft>
                      </a:pPr>
                      <a:r>
                        <a:rPr lang="en-US" sz="1100" dirty="0">
                          <a:effectLst/>
                        </a:rPr>
                        <a:t>user/register</a:t>
                      </a:r>
                      <a:endParaRPr lang="en-US"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7095" marR="47095" marT="0" marB="0"/>
                </a:tc>
                <a:tc>
                  <a:txBody>
                    <a:bodyPr/>
                    <a:lstStyle/>
                    <a:p>
                      <a:pPr marL="0" marR="0" algn="l">
                        <a:spcBef>
                          <a:spcPts val="0"/>
                        </a:spcBef>
                        <a:spcAft>
                          <a:spcPts val="0"/>
                        </a:spcAft>
                      </a:pPr>
                      <a:r>
                        <a:rPr lang="en-US" sz="1100">
                          <a:effectLst/>
                        </a:rPr>
                        <a:t>Parameters:</a:t>
                      </a:r>
                    </a:p>
                    <a:p>
                      <a:pPr marL="0" marR="0" algn="l">
                        <a:spcBef>
                          <a:spcPts val="0"/>
                        </a:spcBef>
                        <a:spcAft>
                          <a:spcPts val="0"/>
                        </a:spcAft>
                      </a:pPr>
                      <a:r>
                        <a:rPr lang="en-US" sz="1100">
                          <a:effectLst/>
                        </a:rPr>
                        <a:t>username, password, email</a:t>
                      </a:r>
                    </a:p>
                    <a:p>
                      <a:pPr marL="0" marR="0" algn="l">
                        <a:spcBef>
                          <a:spcPts val="0"/>
                        </a:spcBef>
                        <a:spcAft>
                          <a:spcPts val="0"/>
                        </a:spcAft>
                      </a:pPr>
                      <a:r>
                        <a:rPr lang="en-US" sz="1100">
                          <a:effectLst/>
                        </a:rPr>
                        <a:t>Response: </a:t>
                      </a:r>
                    </a:p>
                    <a:p>
                      <a:pPr marL="0" marR="0" algn="l">
                        <a:spcBef>
                          <a:spcPts val="0"/>
                        </a:spcBef>
                        <a:spcAft>
                          <a:spcPts val="0"/>
                        </a:spcAft>
                      </a:pPr>
                      <a:r>
                        <a:rPr lang="en-US" sz="1100">
                          <a:effectLst/>
                        </a:rPr>
                        <a:t>(200) username</a:t>
                      </a:r>
                    </a:p>
                    <a:p>
                      <a:pPr marL="0" marR="0" algn="l">
                        <a:spcBef>
                          <a:spcPts val="0"/>
                        </a:spcBef>
                        <a:spcAft>
                          <a:spcPts val="0"/>
                        </a:spcAft>
                      </a:pPr>
                      <a:r>
                        <a:rPr lang="en-US" sz="1100">
                          <a:effectLst/>
                        </a:rPr>
                        <a:t>(201) “Username exists!”</a:t>
                      </a:r>
                    </a:p>
                    <a:p>
                      <a:pPr marL="0" marR="0" algn="l">
                        <a:spcBef>
                          <a:spcPts val="0"/>
                        </a:spcBef>
                        <a:spcAft>
                          <a:spcPts val="0"/>
                        </a:spcAft>
                      </a:pPr>
                      <a:r>
                        <a:rPr lang="en-US" sz="1100">
                          <a:effectLst/>
                        </a:rPr>
                        <a:t> </a:t>
                      </a:r>
                      <a:endParaRPr lang="en-US"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47095" marR="47095" marT="0" marB="0"/>
                </a:tc>
                <a:tc>
                  <a:txBody>
                    <a:bodyPr/>
                    <a:lstStyle/>
                    <a:p>
                      <a:pPr marL="0" marR="0" algn="l">
                        <a:spcBef>
                          <a:spcPts val="0"/>
                        </a:spcBef>
                        <a:spcAft>
                          <a:spcPts val="0"/>
                        </a:spcAft>
                      </a:pPr>
                      <a:r>
                        <a:rPr lang="en-US" sz="1100">
                          <a:effectLst/>
                        </a:rPr>
                        <a:t> </a:t>
                      </a:r>
                      <a:endParaRPr lang="en-US"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47095" marR="47095" marT="0" marB="0"/>
                </a:tc>
                <a:tc>
                  <a:txBody>
                    <a:bodyPr/>
                    <a:lstStyle/>
                    <a:p>
                      <a:pPr marL="0" marR="0" algn="l">
                        <a:spcBef>
                          <a:spcPts val="0"/>
                        </a:spcBef>
                        <a:spcAft>
                          <a:spcPts val="0"/>
                        </a:spcAft>
                      </a:pPr>
                      <a:r>
                        <a:rPr lang="en-US" sz="1100">
                          <a:effectLst/>
                        </a:rPr>
                        <a:t> </a:t>
                      </a:r>
                      <a:endParaRPr lang="en-US" sz="1100">
                        <a:effectLst/>
                        <a:latin typeface="Times New Roman" panose="02020603050405020304" pitchFamily="18" charset="0"/>
                        <a:ea typeface="SimSun" panose="02010600030101010101" pitchFamily="2" charset="-122"/>
                        <a:cs typeface="Times New Roman" panose="02020603050405020304" pitchFamily="18" charset="0"/>
                      </a:endParaRPr>
                    </a:p>
                  </a:txBody>
                  <a:tcPr marL="47095" marR="47095" marT="0" marB="0"/>
                </a:tc>
                <a:tc>
                  <a:txBody>
                    <a:bodyPr/>
                    <a:lstStyle/>
                    <a:p>
                      <a:pPr marL="0" marR="0" algn="l">
                        <a:spcBef>
                          <a:spcPts val="0"/>
                        </a:spcBef>
                        <a:spcAft>
                          <a:spcPts val="0"/>
                        </a:spcAft>
                      </a:pPr>
                      <a:r>
                        <a:rPr lang="en-US" sz="1100" dirty="0">
                          <a:effectLst/>
                        </a:rPr>
                        <a:t> </a:t>
                      </a:r>
                      <a:endParaRPr lang="en-US"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7095" marR="47095" marT="0" marB="0"/>
                </a:tc>
                <a:extLst>
                  <a:ext uri="{0D108BD9-81ED-4DB2-BD59-A6C34878D82A}">
                    <a16:rowId xmlns:a16="http://schemas.microsoft.com/office/drawing/2014/main" xmlns="" val="3454906541"/>
                  </a:ext>
                </a:extLst>
              </a:tr>
            </a:tbl>
          </a:graphicData>
        </a:graphic>
      </p:graphicFrame>
      <p:pic>
        <p:nvPicPr>
          <p:cNvPr id="4" name="Picture 3"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307337822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20164138"/>
              </p:ext>
            </p:extLst>
          </p:nvPr>
        </p:nvGraphicFramePr>
        <p:xfrm>
          <a:off x="1990081" y="1335135"/>
          <a:ext cx="5050445" cy="5055892"/>
        </p:xfrm>
        <a:graphic>
          <a:graphicData uri="http://schemas.openxmlformats.org/drawingml/2006/table">
            <a:tbl>
              <a:tblPr firstRow="1" firstCol="1" bandRow="1">
                <a:tableStyleId>{5C22544A-7EE6-4342-B048-85BDC9FD1C3A}</a:tableStyleId>
              </a:tblPr>
              <a:tblGrid>
                <a:gridCol w="1121594">
                  <a:extLst>
                    <a:ext uri="{9D8B030D-6E8A-4147-A177-3AD203B41FA5}">
                      <a16:colId xmlns:a16="http://schemas.microsoft.com/office/drawing/2014/main" xmlns="" val="987531883"/>
                    </a:ext>
                  </a:extLst>
                </a:gridCol>
                <a:gridCol w="1337621">
                  <a:extLst>
                    <a:ext uri="{9D8B030D-6E8A-4147-A177-3AD203B41FA5}">
                      <a16:colId xmlns:a16="http://schemas.microsoft.com/office/drawing/2014/main" xmlns="" val="798816334"/>
                    </a:ext>
                  </a:extLst>
                </a:gridCol>
                <a:gridCol w="1253610">
                  <a:extLst>
                    <a:ext uri="{9D8B030D-6E8A-4147-A177-3AD203B41FA5}">
                      <a16:colId xmlns:a16="http://schemas.microsoft.com/office/drawing/2014/main" xmlns="" val="1247884858"/>
                    </a:ext>
                  </a:extLst>
                </a:gridCol>
                <a:gridCol w="618077">
                  <a:extLst>
                    <a:ext uri="{9D8B030D-6E8A-4147-A177-3AD203B41FA5}">
                      <a16:colId xmlns:a16="http://schemas.microsoft.com/office/drawing/2014/main" xmlns="" val="2900110438"/>
                    </a:ext>
                  </a:extLst>
                </a:gridCol>
                <a:gridCol w="719543">
                  <a:extLst>
                    <a:ext uri="{9D8B030D-6E8A-4147-A177-3AD203B41FA5}">
                      <a16:colId xmlns:a16="http://schemas.microsoft.com/office/drawing/2014/main" xmlns="" val="3484416355"/>
                    </a:ext>
                  </a:extLst>
                </a:gridCol>
              </a:tblGrid>
              <a:tr h="304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effectLst/>
                        </a:rPr>
                        <a:t>URL</a:t>
                      </a:r>
                      <a:endParaRPr lang="en-US" sz="1000" dirty="0" smtClean="0">
                        <a:effectLst/>
                        <a:latin typeface="Times New Roman" panose="02020603050405020304" pitchFamily="18" charset="0"/>
                        <a:ea typeface="SimSun" panose="02010600030101010101" pitchFamily="2" charset="-122"/>
                        <a:cs typeface="Times New Roman" panose="02020603050405020304" pitchFamily="18" charset="0"/>
                      </a:endParaRPr>
                    </a:p>
                    <a:p>
                      <a:pPr marL="0" marR="0">
                        <a:spcBef>
                          <a:spcPts val="0"/>
                        </a:spcBef>
                        <a:spcAft>
                          <a:spcPts val="0"/>
                        </a:spcAft>
                      </a:pP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4576" marR="44576"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effectLst/>
                        </a:rPr>
                        <a:t>GET</a:t>
                      </a:r>
                      <a:endParaRPr lang="en-US" sz="1000" dirty="0" smtClean="0">
                        <a:effectLst/>
                        <a:latin typeface="Times New Roman" panose="02020603050405020304" pitchFamily="18" charset="0"/>
                        <a:ea typeface="SimSun" panose="02010600030101010101" pitchFamily="2" charset="-122"/>
                        <a:cs typeface="Times New Roman" panose="02020603050405020304" pitchFamily="18" charset="0"/>
                      </a:endParaRPr>
                    </a:p>
                    <a:p>
                      <a:pPr marL="0" marR="0">
                        <a:spcBef>
                          <a:spcPts val="0"/>
                        </a:spcBef>
                        <a:spcAft>
                          <a:spcPts val="0"/>
                        </a:spcAft>
                      </a:pP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4576" marR="44576"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effectLst/>
                        </a:rPr>
                        <a:t> </a:t>
                      </a:r>
                      <a:r>
                        <a:rPr lang="en-US" sz="1000" dirty="0" smtClean="0">
                          <a:effectLst/>
                        </a:rPr>
                        <a:t>POST</a:t>
                      </a:r>
                      <a:endParaRPr lang="en-US" sz="1000" dirty="0" smtClean="0">
                        <a:effectLst/>
                        <a:latin typeface="Times New Roman" panose="02020603050405020304" pitchFamily="18" charset="0"/>
                        <a:ea typeface="SimSun" panose="02010600030101010101" pitchFamily="2" charset="-122"/>
                        <a:cs typeface="Times New Roman" panose="02020603050405020304" pitchFamily="18" charset="0"/>
                      </a:endParaRPr>
                    </a:p>
                    <a:p>
                      <a:pPr marL="0" marR="0">
                        <a:spcBef>
                          <a:spcPts val="0"/>
                        </a:spcBef>
                        <a:spcAft>
                          <a:spcPts val="0"/>
                        </a:spcAft>
                      </a:pP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4576" marR="44576"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effectLst/>
                        </a:rPr>
                        <a:t> </a:t>
                      </a:r>
                      <a:r>
                        <a:rPr lang="en-US" sz="1000" dirty="0" smtClean="0">
                          <a:effectLst/>
                        </a:rPr>
                        <a:t>PUT</a:t>
                      </a:r>
                      <a:endParaRPr lang="en-US" sz="1000" dirty="0" smtClean="0">
                        <a:effectLst/>
                        <a:latin typeface="Times New Roman" panose="02020603050405020304" pitchFamily="18" charset="0"/>
                        <a:ea typeface="SimSun" panose="02010600030101010101" pitchFamily="2" charset="-122"/>
                        <a:cs typeface="Times New Roman" panose="02020603050405020304" pitchFamily="18" charset="0"/>
                      </a:endParaRPr>
                    </a:p>
                    <a:p>
                      <a:pPr marL="0" marR="0">
                        <a:spcBef>
                          <a:spcPts val="0"/>
                        </a:spcBef>
                        <a:spcAft>
                          <a:spcPts val="0"/>
                        </a:spcAft>
                      </a:pP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4576" marR="44576"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effectLst/>
                        </a:rPr>
                        <a:t> </a:t>
                      </a:r>
                      <a:r>
                        <a:rPr lang="en-US" sz="1000" dirty="0" smtClean="0">
                          <a:effectLst/>
                        </a:rPr>
                        <a:t>DELETE</a:t>
                      </a:r>
                      <a:endParaRPr lang="en-US" sz="1000" dirty="0" smtClean="0">
                        <a:effectLst/>
                        <a:latin typeface="Times New Roman" panose="02020603050405020304" pitchFamily="18" charset="0"/>
                        <a:ea typeface="SimSun" panose="02010600030101010101" pitchFamily="2" charset="-122"/>
                        <a:cs typeface="Times New Roman" panose="02020603050405020304" pitchFamily="18" charset="0"/>
                      </a:endParaRPr>
                    </a:p>
                    <a:p>
                      <a:pPr marL="0" marR="0">
                        <a:spcBef>
                          <a:spcPts val="0"/>
                        </a:spcBef>
                        <a:spcAft>
                          <a:spcPts val="0"/>
                        </a:spcAft>
                      </a:pP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4576" marR="44576" marT="0" marB="0"/>
                </a:tc>
                <a:extLst>
                  <a:ext uri="{0D108BD9-81ED-4DB2-BD59-A6C34878D82A}">
                    <a16:rowId xmlns:a16="http://schemas.microsoft.com/office/drawing/2014/main" xmlns="" val="915229995"/>
                  </a:ext>
                </a:extLst>
              </a:tr>
              <a:tr h="1938576">
                <a:tc>
                  <a:txBody>
                    <a:bodyPr/>
                    <a:lstStyle/>
                    <a:p>
                      <a:pPr marL="0" marR="0">
                        <a:spcBef>
                          <a:spcPts val="0"/>
                        </a:spcBef>
                        <a:spcAft>
                          <a:spcPts val="0"/>
                        </a:spcAft>
                      </a:pPr>
                      <a:r>
                        <a:rPr lang="en-US" sz="1000" dirty="0" smtClean="0">
                          <a:effectLst/>
                        </a:rPr>
                        <a:t>user/</a:t>
                      </a:r>
                      <a:r>
                        <a:rPr lang="en-US" sz="1000" dirty="0" err="1" smtClean="0">
                          <a:effectLst/>
                        </a:rPr>
                        <a:t>resetPassword</a:t>
                      </a:r>
                      <a:endParaRPr lang="en-US" sz="1000" dirty="0" smtClean="0">
                        <a:effectLst/>
                      </a:endParaRPr>
                    </a:p>
                  </a:txBody>
                  <a:tcPr marL="44576" marR="44576" marT="0" marB="0"/>
                </a:tc>
                <a:tc>
                  <a:txBody>
                    <a:bodyPr/>
                    <a:lstStyle/>
                    <a:p>
                      <a:pPr marL="0" marR="0">
                        <a:spcBef>
                          <a:spcPts val="0"/>
                        </a:spcBef>
                        <a:spcAft>
                          <a:spcPts val="0"/>
                        </a:spcAft>
                      </a:pPr>
                      <a:r>
                        <a:rPr lang="en-US" sz="1000" dirty="0" smtClean="0">
                          <a:effectLst/>
                        </a:rPr>
                        <a:t>Parameters:</a:t>
                      </a:r>
                    </a:p>
                    <a:p>
                      <a:pPr marL="0" marR="0">
                        <a:spcBef>
                          <a:spcPts val="0"/>
                        </a:spcBef>
                        <a:spcAft>
                          <a:spcPts val="0"/>
                        </a:spcAft>
                      </a:pPr>
                      <a:r>
                        <a:rPr lang="en-US" sz="1000" dirty="0" smtClean="0">
                          <a:effectLst/>
                        </a:rPr>
                        <a:t>username, </a:t>
                      </a:r>
                      <a:r>
                        <a:rPr lang="en-US" sz="1000" dirty="0" err="1" smtClean="0">
                          <a:effectLst/>
                        </a:rPr>
                        <a:t>oldPassword</a:t>
                      </a:r>
                      <a:r>
                        <a:rPr lang="en-US" sz="1000" dirty="0" smtClean="0">
                          <a:effectLst/>
                        </a:rPr>
                        <a:t>,</a:t>
                      </a:r>
                    </a:p>
                    <a:p>
                      <a:pPr marL="0" marR="0">
                        <a:spcBef>
                          <a:spcPts val="0"/>
                        </a:spcBef>
                        <a:spcAft>
                          <a:spcPts val="0"/>
                        </a:spcAft>
                      </a:pPr>
                      <a:r>
                        <a:rPr lang="en-US" sz="1000" dirty="0" err="1" smtClean="0">
                          <a:effectLst/>
                        </a:rPr>
                        <a:t>newPassword</a:t>
                      </a:r>
                      <a:endParaRPr lang="en-US" sz="1000" dirty="0" smtClean="0">
                        <a:effectLst/>
                      </a:endParaRPr>
                    </a:p>
                    <a:p>
                      <a:pPr marL="0" marR="0">
                        <a:spcBef>
                          <a:spcPts val="0"/>
                        </a:spcBef>
                        <a:spcAft>
                          <a:spcPts val="0"/>
                        </a:spcAft>
                      </a:pPr>
                      <a:r>
                        <a:rPr lang="en-US" sz="1000" dirty="0" smtClean="0">
                          <a:effectLst/>
                        </a:rPr>
                        <a:t>Response:</a:t>
                      </a:r>
                    </a:p>
                    <a:p>
                      <a:pPr marL="0" marR="0">
                        <a:spcBef>
                          <a:spcPts val="0"/>
                        </a:spcBef>
                        <a:spcAft>
                          <a:spcPts val="0"/>
                        </a:spcAft>
                      </a:pPr>
                      <a:r>
                        <a:rPr lang="en-US" sz="1000" dirty="0" smtClean="0">
                          <a:effectLst/>
                        </a:rPr>
                        <a:t>(200)” Password has been updated</a:t>
                      </a:r>
                    </a:p>
                    <a:p>
                      <a:pPr marL="0" marR="0">
                        <a:spcBef>
                          <a:spcPts val="0"/>
                        </a:spcBef>
                        <a:spcAft>
                          <a:spcPts val="0"/>
                        </a:spcAft>
                      </a:pPr>
                      <a:r>
                        <a:rPr lang="en-US" sz="1000" dirty="0" smtClean="0">
                          <a:effectLst/>
                        </a:rPr>
                        <a:t>(401) "Old password is not correct”</a:t>
                      </a:r>
                    </a:p>
                  </a:txBody>
                  <a:tcPr marL="44576" marR="44576" marT="0" marB="0"/>
                </a:tc>
                <a:tc>
                  <a:txBody>
                    <a:bodyPr/>
                    <a:lstStyle/>
                    <a:p>
                      <a:pPr marL="0" marR="0">
                        <a:spcBef>
                          <a:spcPts val="0"/>
                        </a:spcBef>
                        <a:spcAft>
                          <a:spcPts val="0"/>
                        </a:spcAft>
                      </a:pPr>
                      <a:r>
                        <a:rPr lang="en-US" sz="1000" dirty="0" smtClean="0">
                          <a:effectLst/>
                          <a:latin typeface="+mn-lt"/>
                          <a:ea typeface="+mn-ea"/>
                          <a:cs typeface="+mn-cs"/>
                        </a:rPr>
                        <a:t>None</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4576" marR="44576" marT="0" marB="0"/>
                </a:tc>
                <a:tc>
                  <a:txBody>
                    <a:bodyPr/>
                    <a:lstStyle/>
                    <a:p>
                      <a:pPr marL="0" marR="0">
                        <a:spcBef>
                          <a:spcPts val="0"/>
                        </a:spcBef>
                        <a:spcAft>
                          <a:spcPts val="0"/>
                        </a:spcAft>
                      </a:pPr>
                      <a:r>
                        <a:rPr lang="en-US" sz="1000" dirty="0" smtClean="0">
                          <a:effectLst/>
                          <a:latin typeface="+mn-lt"/>
                          <a:ea typeface="+mn-ea"/>
                          <a:cs typeface="+mn-cs"/>
                        </a:rPr>
                        <a:t>None</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4576" marR="44576" marT="0" marB="0"/>
                </a:tc>
                <a:tc>
                  <a:txBody>
                    <a:bodyPr/>
                    <a:lstStyle/>
                    <a:p>
                      <a:pPr marL="0" marR="0">
                        <a:spcBef>
                          <a:spcPts val="0"/>
                        </a:spcBef>
                        <a:spcAft>
                          <a:spcPts val="0"/>
                        </a:spcAft>
                      </a:pPr>
                      <a:r>
                        <a:rPr lang="en-US" sz="1000" dirty="0" smtClean="0">
                          <a:effectLst/>
                          <a:latin typeface="+mn-lt"/>
                          <a:ea typeface="+mn-ea"/>
                          <a:cs typeface="+mn-cs"/>
                        </a:rPr>
                        <a:t>None</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4576" marR="44576" marT="0" marB="0"/>
                </a:tc>
                <a:extLst>
                  <a:ext uri="{0D108BD9-81ED-4DB2-BD59-A6C34878D82A}">
                    <a16:rowId xmlns:a16="http://schemas.microsoft.com/office/drawing/2014/main" xmlns="" val="1349307058"/>
                  </a:ext>
                </a:extLst>
              </a:tr>
              <a:tr h="1406258">
                <a:tc>
                  <a:txBody>
                    <a:bodyPr/>
                    <a:lstStyle/>
                    <a:p>
                      <a:pPr marL="0" marR="0">
                        <a:spcBef>
                          <a:spcPts val="0"/>
                        </a:spcBef>
                        <a:spcAft>
                          <a:spcPts val="0"/>
                        </a:spcAft>
                      </a:pPr>
                      <a:r>
                        <a:rPr lang="en-US" sz="1000">
                          <a:effectLst/>
                        </a:rPr>
                        <a:t>user/overview</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44576" marR="44576" marT="0" marB="0"/>
                </a:tc>
                <a:tc>
                  <a:txBody>
                    <a:bodyPr/>
                    <a:lstStyle/>
                    <a:p>
                      <a:pPr marL="0" marR="0">
                        <a:spcBef>
                          <a:spcPts val="0"/>
                        </a:spcBef>
                        <a:spcAft>
                          <a:spcPts val="0"/>
                        </a:spcAft>
                      </a:pPr>
                      <a:r>
                        <a:rPr lang="en-US" sz="1000">
                          <a:effectLst/>
                        </a:rPr>
                        <a:t>Parameters:</a:t>
                      </a:r>
                    </a:p>
                    <a:p>
                      <a:pPr marL="0" marR="0">
                        <a:spcBef>
                          <a:spcPts val="0"/>
                        </a:spcBef>
                        <a:spcAft>
                          <a:spcPts val="0"/>
                        </a:spcAft>
                      </a:pPr>
                      <a:r>
                        <a:rPr lang="en-US" sz="1000">
                          <a:effectLst/>
                        </a:rPr>
                        <a:t>username, sensor </a:t>
                      </a:r>
                    </a:p>
                    <a:p>
                      <a:pPr marL="0" marR="0">
                        <a:spcBef>
                          <a:spcPts val="0"/>
                        </a:spcBef>
                        <a:spcAft>
                          <a:spcPts val="0"/>
                        </a:spcAft>
                      </a:pPr>
                      <a:r>
                        <a:rPr lang="en-US" sz="1000">
                          <a:effectLst/>
                        </a:rPr>
                        <a:t>Response:</a:t>
                      </a:r>
                    </a:p>
                    <a:p>
                      <a:pPr marL="0" marR="0">
                        <a:spcBef>
                          <a:spcPts val="0"/>
                        </a:spcBef>
                        <a:spcAft>
                          <a:spcPts val="0"/>
                        </a:spcAft>
                      </a:pPr>
                      <a:r>
                        <a:rPr lang="en-US" sz="1000">
                          <a:effectLst/>
                        </a:rPr>
                        <a:t>(200)A JSON object includes the date.</a:t>
                      </a:r>
                    </a:p>
                    <a:p>
                      <a:pPr marL="0" marR="0">
                        <a:spcBef>
                          <a:spcPts val="0"/>
                        </a:spcBef>
                        <a:spcAft>
                          <a:spcPts val="0"/>
                        </a:spcAft>
                      </a:pPr>
                      <a:r>
                        <a:rPr lang="en-US" sz="1000">
                          <a:effectLst/>
                        </a:rPr>
                        <a:t>(404)Not date</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44576" marR="44576" marT="0" marB="0"/>
                </a:tc>
                <a:tc>
                  <a:txBody>
                    <a:bodyPr/>
                    <a:lstStyle/>
                    <a:p>
                      <a:pPr marL="0" marR="0">
                        <a:spcBef>
                          <a:spcPts val="0"/>
                        </a:spcBef>
                        <a:spcAft>
                          <a:spcPts val="0"/>
                        </a:spcAft>
                      </a:pPr>
                      <a:r>
                        <a:rPr lang="en-US" sz="1000">
                          <a:effectLst/>
                        </a:rPr>
                        <a:t> </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44576" marR="44576" marT="0" marB="0"/>
                </a:tc>
                <a:tc>
                  <a:txBody>
                    <a:bodyPr/>
                    <a:lstStyle/>
                    <a:p>
                      <a:pPr marL="0" marR="0">
                        <a:spcBef>
                          <a:spcPts val="0"/>
                        </a:spcBef>
                        <a:spcAft>
                          <a:spcPts val="0"/>
                        </a:spcAft>
                      </a:pPr>
                      <a:r>
                        <a:rPr lang="en-US" sz="1000">
                          <a:effectLst/>
                        </a:rPr>
                        <a:t> </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44576" marR="44576" marT="0" marB="0"/>
                </a:tc>
                <a:tc>
                  <a:txBody>
                    <a:bodyPr/>
                    <a:lstStyle/>
                    <a:p>
                      <a:pPr marL="0" marR="0">
                        <a:spcBef>
                          <a:spcPts val="0"/>
                        </a:spcBef>
                        <a:spcAft>
                          <a:spcPts val="0"/>
                        </a:spcAft>
                      </a:pPr>
                      <a:r>
                        <a:rPr lang="en-US" sz="1000">
                          <a:effectLst/>
                        </a:rPr>
                        <a:t> </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44576" marR="44576" marT="0" marB="0"/>
                </a:tc>
                <a:extLst>
                  <a:ext uri="{0D108BD9-81ED-4DB2-BD59-A6C34878D82A}">
                    <a16:rowId xmlns:a16="http://schemas.microsoft.com/office/drawing/2014/main" xmlns="" val="1882374459"/>
                  </a:ext>
                </a:extLst>
              </a:tr>
              <a:tr h="1406258">
                <a:tc>
                  <a:txBody>
                    <a:bodyPr/>
                    <a:lstStyle/>
                    <a:p>
                      <a:pPr marL="0" marR="0">
                        <a:spcBef>
                          <a:spcPts val="0"/>
                        </a:spcBef>
                        <a:spcAft>
                          <a:spcPts val="0"/>
                        </a:spcAft>
                      </a:pPr>
                      <a:r>
                        <a:rPr lang="en-US" sz="1000" dirty="0">
                          <a:effectLst/>
                        </a:rPr>
                        <a:t>user/profile</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4576" marR="44576" marT="0" marB="0"/>
                </a:tc>
                <a:tc>
                  <a:txBody>
                    <a:bodyPr/>
                    <a:lstStyle/>
                    <a:p>
                      <a:pPr marL="0" marR="0">
                        <a:spcBef>
                          <a:spcPts val="0"/>
                        </a:spcBef>
                        <a:spcAft>
                          <a:spcPts val="0"/>
                        </a:spcAft>
                      </a:pPr>
                      <a:r>
                        <a:rPr lang="en-US" sz="1000">
                          <a:effectLst/>
                        </a:rPr>
                        <a:t>Parameters:</a:t>
                      </a:r>
                    </a:p>
                    <a:p>
                      <a:pPr marL="0" marR="0">
                        <a:spcBef>
                          <a:spcPts val="0"/>
                        </a:spcBef>
                        <a:spcAft>
                          <a:spcPts val="0"/>
                        </a:spcAft>
                      </a:pPr>
                      <a:r>
                        <a:rPr lang="en-US" sz="1000">
                          <a:effectLst/>
                        </a:rPr>
                        <a:t>username</a:t>
                      </a:r>
                    </a:p>
                    <a:p>
                      <a:pPr marL="0" marR="0">
                        <a:spcBef>
                          <a:spcPts val="0"/>
                        </a:spcBef>
                        <a:spcAft>
                          <a:spcPts val="0"/>
                        </a:spcAft>
                      </a:pPr>
                      <a:r>
                        <a:rPr lang="en-US" sz="1000">
                          <a:effectLst/>
                        </a:rPr>
                        <a:t>Response:</a:t>
                      </a:r>
                    </a:p>
                    <a:p>
                      <a:pPr marL="0" marR="0">
                        <a:spcBef>
                          <a:spcPts val="0"/>
                        </a:spcBef>
                        <a:spcAft>
                          <a:spcPts val="0"/>
                        </a:spcAft>
                      </a:pPr>
                      <a:r>
                        <a:rPr lang="en-US" sz="1000">
                          <a:effectLst/>
                        </a:rPr>
                        <a:t>(200)A JSON object includes user’s profile data</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44576" marR="44576" marT="0" marB="0"/>
                </a:tc>
                <a:tc>
                  <a:txBody>
                    <a:bodyPr/>
                    <a:lstStyle/>
                    <a:p>
                      <a:pPr marL="0" marR="0">
                        <a:spcBef>
                          <a:spcPts val="0"/>
                        </a:spcBef>
                        <a:spcAft>
                          <a:spcPts val="0"/>
                        </a:spcAft>
                      </a:pPr>
                      <a:r>
                        <a:rPr lang="en-US" sz="1000">
                          <a:effectLst/>
                        </a:rPr>
                        <a:t>Parameters:</a:t>
                      </a:r>
                    </a:p>
                    <a:p>
                      <a:pPr marL="0" marR="0">
                        <a:spcBef>
                          <a:spcPts val="0"/>
                        </a:spcBef>
                        <a:spcAft>
                          <a:spcPts val="0"/>
                        </a:spcAft>
                      </a:pPr>
                      <a:r>
                        <a:rPr lang="en-US" sz="1000">
                          <a:effectLst/>
                        </a:rPr>
                        <a:t>username, firstname, lastname, gender, age</a:t>
                      </a:r>
                    </a:p>
                    <a:p>
                      <a:pPr marL="0" marR="0">
                        <a:spcBef>
                          <a:spcPts val="0"/>
                        </a:spcBef>
                        <a:spcAft>
                          <a:spcPts val="0"/>
                        </a:spcAft>
                      </a:pPr>
                      <a:r>
                        <a:rPr lang="en-US" sz="1000">
                          <a:effectLst/>
                        </a:rPr>
                        <a:t>Response:</a:t>
                      </a:r>
                    </a:p>
                    <a:p>
                      <a:pPr marL="0" marR="0">
                        <a:spcBef>
                          <a:spcPts val="0"/>
                        </a:spcBef>
                        <a:spcAft>
                          <a:spcPts val="0"/>
                        </a:spcAft>
                      </a:pPr>
                      <a:r>
                        <a:rPr lang="en-US" sz="1000">
                          <a:effectLst/>
                        </a:rPr>
                        <a:t>(200) 'Profile update success' </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44576" marR="44576" marT="0" marB="0"/>
                </a:tc>
                <a:tc>
                  <a:txBody>
                    <a:bodyPr/>
                    <a:lstStyle/>
                    <a:p>
                      <a:pPr marL="0" marR="0">
                        <a:spcBef>
                          <a:spcPts val="0"/>
                        </a:spcBef>
                        <a:spcAft>
                          <a:spcPts val="0"/>
                        </a:spcAft>
                      </a:pPr>
                      <a:r>
                        <a:rPr lang="en-US" sz="1000">
                          <a:effectLst/>
                        </a:rPr>
                        <a:t> </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44576" marR="44576" marT="0" marB="0"/>
                </a:tc>
                <a:tc>
                  <a:txBody>
                    <a:bodyPr/>
                    <a:lstStyle/>
                    <a:p>
                      <a:pPr marL="0" marR="0">
                        <a:spcBef>
                          <a:spcPts val="0"/>
                        </a:spcBef>
                        <a:spcAft>
                          <a:spcPts val="0"/>
                        </a:spcAft>
                      </a:pPr>
                      <a:r>
                        <a:rPr lang="en-US" sz="1000" dirty="0">
                          <a:effectLst/>
                        </a:rPr>
                        <a:t> </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4576" marR="44576" marT="0" marB="0"/>
                </a:tc>
                <a:extLst>
                  <a:ext uri="{0D108BD9-81ED-4DB2-BD59-A6C34878D82A}">
                    <a16:rowId xmlns:a16="http://schemas.microsoft.com/office/drawing/2014/main" xmlns="" val="3057521741"/>
                  </a:ext>
                </a:extLst>
              </a:tr>
            </a:tbl>
          </a:graphicData>
        </a:graphic>
      </p:graphicFrame>
      <p:sp>
        <p:nvSpPr>
          <p:cNvPr id="5" name="Title 1"/>
          <p:cNvSpPr>
            <a:spLocks noGrp="1"/>
          </p:cNvSpPr>
          <p:nvPr>
            <p:ph type="title"/>
          </p:nvPr>
        </p:nvSpPr>
        <p:spPr>
          <a:xfrm>
            <a:off x="457200" y="331453"/>
            <a:ext cx="5791200" cy="691762"/>
          </a:xfrm>
        </p:spPr>
        <p:txBody>
          <a:bodyPr>
            <a:normAutofit/>
          </a:bodyPr>
          <a:lstStyle/>
          <a:p>
            <a:r>
              <a:rPr lang="en-US" sz="3200" dirty="0" err="1" smtClean="0"/>
              <a:t>Api</a:t>
            </a:r>
            <a:r>
              <a:rPr lang="en-US" sz="3200" dirty="0" smtClean="0"/>
              <a:t> structure</a:t>
            </a:r>
            <a:endParaRPr lang="en-US" sz="3200" dirty="0"/>
          </a:p>
        </p:txBody>
      </p:sp>
      <p:pic>
        <p:nvPicPr>
          <p:cNvPr id="6" name="Picture 5"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130071248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376092"/>
                </a:solidFill>
              </a:rPr>
              <a:t>Client: Backbone.js and Chart.js</a:t>
            </a: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17818862"/>
              </p:ext>
            </p:extLst>
          </p:nvPr>
        </p:nvGraphicFramePr>
        <p:xfrm>
          <a:off x="457200" y="2145770"/>
          <a:ext cx="7620000" cy="4373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41738997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5231"/>
            <a:ext cx="5791200" cy="753796"/>
          </a:xfrm>
        </p:spPr>
        <p:txBody>
          <a:bodyPr>
            <a:normAutofit/>
          </a:bodyPr>
          <a:lstStyle/>
          <a:p>
            <a:r>
              <a:rPr lang="en-US" sz="3200" dirty="0" smtClean="0"/>
              <a:t>Idea</a:t>
            </a:r>
            <a:endParaRPr lang="en-US" sz="3200" dirty="0"/>
          </a:p>
        </p:txBody>
      </p:sp>
      <p:sp>
        <p:nvSpPr>
          <p:cNvPr id="3" name="Content Placeholder 2"/>
          <p:cNvSpPr>
            <a:spLocks noGrp="1"/>
          </p:cNvSpPr>
          <p:nvPr>
            <p:ph idx="1"/>
          </p:nvPr>
        </p:nvSpPr>
        <p:spPr>
          <a:xfrm>
            <a:off x="457200" y="1814234"/>
            <a:ext cx="8229600" cy="3779183"/>
          </a:xfrm>
        </p:spPr>
        <p:txBody>
          <a:bodyPr>
            <a:normAutofit/>
          </a:bodyPr>
          <a:lstStyle/>
          <a:p>
            <a:r>
              <a:rPr lang="en-US" dirty="0" smtClean="0"/>
              <a:t>Star Trek </a:t>
            </a:r>
            <a:r>
              <a:rPr lang="en-US" dirty="0" err="1" smtClean="0"/>
              <a:t>Tricorder</a:t>
            </a:r>
            <a:r>
              <a:rPr lang="en-US" dirty="0" smtClean="0"/>
              <a:t> medical scanning</a:t>
            </a:r>
          </a:p>
          <a:p>
            <a:pPr marL="0" indent="0">
              <a:buNone/>
            </a:pPr>
            <a:r>
              <a:rPr lang="en-US" dirty="0" smtClean="0">
                <a:hlinkClick r:id="rId2"/>
              </a:rPr>
              <a:t>https://www.youtube.com/watch?v=1Mtk0BwcLoI</a:t>
            </a:r>
            <a:endParaRPr lang="en-US" dirty="0" smtClean="0"/>
          </a:p>
          <a:p>
            <a:pPr marL="0" indent="0">
              <a:buNone/>
            </a:pPr>
            <a:endParaRPr lang="en-US" dirty="0" smtClean="0"/>
          </a:p>
          <a:p>
            <a:endParaRPr lang="en-US" dirty="0" smtClean="0"/>
          </a:p>
          <a:p>
            <a:r>
              <a:rPr lang="en-US" dirty="0" err="1" smtClean="0"/>
              <a:t>Fitbit</a:t>
            </a:r>
            <a:endParaRPr lang="en-US" dirty="0" smtClean="0"/>
          </a:p>
          <a:p>
            <a:pPr marL="0" indent="0">
              <a:buNone/>
            </a:pPr>
            <a:endParaRPr lang="en-US" dirty="0" smtClean="0"/>
          </a:p>
        </p:txBody>
      </p:sp>
      <p:pic>
        <p:nvPicPr>
          <p:cNvPr id="5" name="Picture 4" descr="6443.tricorder-replic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686" y="1814234"/>
            <a:ext cx="1653114" cy="1653114"/>
          </a:xfrm>
          <a:prstGeom prst="rect">
            <a:avLst/>
          </a:prstGeom>
        </p:spPr>
      </p:pic>
      <p:pic>
        <p:nvPicPr>
          <p:cNvPr id="6" name="Picture 5" descr="simple.b-cssdisabled-png.hdfb1e43d0b1a45bb7247e6d361e4d026.pa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3813" y="3591102"/>
            <a:ext cx="1527904" cy="1478617"/>
          </a:xfrm>
          <a:prstGeom prst="rect">
            <a:avLst/>
          </a:prstGeom>
        </p:spPr>
      </p:pic>
      <p:pic>
        <p:nvPicPr>
          <p:cNvPr id="7" name="Picture 6" descr="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382060361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152718"/>
            <a:ext cx="5791200" cy="1371600"/>
          </a:xfrm>
        </p:spPr>
        <p:txBody>
          <a:bodyPr>
            <a:normAutofit/>
          </a:bodyPr>
          <a:lstStyle/>
          <a:p>
            <a:r>
              <a:rPr lang="en-US" sz="3200" dirty="0"/>
              <a:t>UI: Bootstrap.js, </a:t>
            </a:r>
            <a:r>
              <a:rPr lang="en-US" sz="3200" dirty="0" err="1" smtClean="0"/>
              <a:t>jQueryUI</a:t>
            </a:r>
            <a:endParaRPr lang="en-US" sz="3200" dirty="0"/>
          </a:p>
        </p:txBody>
      </p:sp>
      <p:sp>
        <p:nvSpPr>
          <p:cNvPr id="5" name="TextBox 4"/>
          <p:cNvSpPr txBox="1"/>
          <p:nvPr/>
        </p:nvSpPr>
        <p:spPr>
          <a:xfrm>
            <a:off x="5877183" y="5060032"/>
            <a:ext cx="2428103" cy="954107"/>
          </a:xfrm>
          <a:prstGeom prst="rect">
            <a:avLst/>
          </a:prstGeom>
          <a:noFill/>
        </p:spPr>
        <p:txBody>
          <a:bodyPr wrap="square" rtlCol="0">
            <a:spAutoFit/>
          </a:bodyPr>
          <a:lstStyle/>
          <a:p>
            <a:r>
              <a:rPr lang="en-US" sz="2800" dirty="0" err="1" smtClean="0"/>
              <a:t>jQueryUI</a:t>
            </a:r>
            <a:r>
              <a:rPr lang="en-US" dirty="0" smtClean="0"/>
              <a:t>: </a:t>
            </a:r>
            <a:r>
              <a:rPr lang="en-US" sz="2800" dirty="0" err="1" smtClean="0"/>
              <a:t>datapicker</a:t>
            </a:r>
            <a:endParaRPr lang="en-US" sz="2800" dirty="0"/>
          </a:p>
        </p:txBody>
      </p:sp>
      <p:pic>
        <p:nvPicPr>
          <p:cNvPr id="6" name="Picture 5"/>
          <p:cNvPicPr>
            <a:picLocks noChangeAspect="1"/>
          </p:cNvPicPr>
          <p:nvPr/>
        </p:nvPicPr>
        <p:blipFill>
          <a:blip r:embed="rId2"/>
          <a:stretch>
            <a:fillRect/>
          </a:stretch>
        </p:blipFill>
        <p:spPr>
          <a:xfrm>
            <a:off x="5587185" y="1908005"/>
            <a:ext cx="3129412" cy="2811935"/>
          </a:xfrm>
          <a:prstGeom prst="rect">
            <a:avLst/>
          </a:prstGeom>
        </p:spPr>
      </p:pic>
      <p:pic>
        <p:nvPicPr>
          <p:cNvPr id="7" name="Picture 6"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pic>
        <p:nvPicPr>
          <p:cNvPr id="10" name="Content Placeholder 9" descr="web.png"/>
          <p:cNvPicPr>
            <a:picLocks noGrp="1" noChangeAspect="1"/>
          </p:cNvPicPr>
          <p:nvPr>
            <p:ph idx="1"/>
          </p:nvPr>
        </p:nvPicPr>
        <p:blipFill rotWithShape="1">
          <a:blip r:embed="rId4">
            <a:extLst>
              <a:ext uri="{28A0092B-C50C-407E-A947-70E740481C1C}">
                <a14:useLocalDpi xmlns:a14="http://schemas.microsoft.com/office/drawing/2010/main" val="0"/>
              </a:ext>
            </a:extLst>
          </a:blip>
          <a:srcRect t="-332" b="-332"/>
          <a:stretch/>
        </p:blipFill>
        <p:spPr>
          <a:xfrm>
            <a:off x="628651" y="1972121"/>
            <a:ext cx="4382911" cy="40420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221306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6889"/>
            <a:ext cx="5791200" cy="635318"/>
          </a:xfrm>
        </p:spPr>
        <p:txBody>
          <a:bodyPr>
            <a:normAutofit/>
          </a:bodyPr>
          <a:lstStyle/>
          <a:p>
            <a:r>
              <a:rPr lang="en-US" sz="3200" dirty="0" smtClean="0"/>
              <a:t>Overview structure</a:t>
            </a:r>
            <a:endParaRPr lang="en-US" sz="3200" dirty="0"/>
          </a:p>
        </p:txBody>
      </p:sp>
      <p:pic>
        <p:nvPicPr>
          <p:cNvPr id="28" name="Content Placeholder 27"/>
          <p:cNvPicPr>
            <a:picLocks noGrp="1" noChangeAspect="1"/>
          </p:cNvPicPr>
          <p:nvPr>
            <p:ph idx="1"/>
          </p:nvPr>
        </p:nvPicPr>
        <p:blipFill>
          <a:blip r:embed="rId2"/>
          <a:stretch>
            <a:fillRect/>
          </a:stretch>
        </p:blipFill>
        <p:spPr>
          <a:xfrm>
            <a:off x="84148" y="1982440"/>
            <a:ext cx="2743199" cy="2438399"/>
          </a:xfrm>
          <a:prstGeom prst="rect">
            <a:avLst/>
          </a:prstGeom>
        </p:spPr>
      </p:pic>
      <p:sp>
        <p:nvSpPr>
          <p:cNvPr id="4" name="Rounded Rectangle 3"/>
          <p:cNvSpPr/>
          <p:nvPr/>
        </p:nvSpPr>
        <p:spPr>
          <a:xfrm>
            <a:off x="5116153" y="2036669"/>
            <a:ext cx="1098121" cy="987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Mongo DB</a:t>
            </a:r>
            <a:endParaRPr lang="en-US" dirty="0"/>
          </a:p>
        </p:txBody>
      </p:sp>
      <p:sp>
        <p:nvSpPr>
          <p:cNvPr id="6" name="Rounded Rectangle 5"/>
          <p:cNvSpPr/>
          <p:nvPr/>
        </p:nvSpPr>
        <p:spPr>
          <a:xfrm>
            <a:off x="5116153" y="4420839"/>
            <a:ext cx="1098121" cy="987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Server</a:t>
            </a:r>
            <a:endParaRPr lang="en-US" dirty="0"/>
          </a:p>
        </p:txBody>
      </p:sp>
      <p:sp>
        <p:nvSpPr>
          <p:cNvPr id="7" name="Rounded Rectangle 6"/>
          <p:cNvSpPr/>
          <p:nvPr/>
        </p:nvSpPr>
        <p:spPr>
          <a:xfrm>
            <a:off x="3020886" y="4420840"/>
            <a:ext cx="1098121" cy="987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a:t>
            </a:r>
            <a:endParaRPr lang="en-US" dirty="0"/>
          </a:p>
        </p:txBody>
      </p:sp>
      <p:sp>
        <p:nvSpPr>
          <p:cNvPr id="8" name="Rectangle 7"/>
          <p:cNvSpPr/>
          <p:nvPr/>
        </p:nvSpPr>
        <p:spPr>
          <a:xfrm>
            <a:off x="3020885" y="2095568"/>
            <a:ext cx="1102329" cy="869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Raspberry Pi</a:t>
            </a:r>
            <a:endParaRPr lang="en-US" dirty="0"/>
          </a:p>
        </p:txBody>
      </p:sp>
      <p:sp>
        <p:nvSpPr>
          <p:cNvPr id="9" name="Right Arrow 8"/>
          <p:cNvSpPr/>
          <p:nvPr/>
        </p:nvSpPr>
        <p:spPr>
          <a:xfrm>
            <a:off x="4161082" y="2289110"/>
            <a:ext cx="925619" cy="151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4152667" y="2499779"/>
            <a:ext cx="925619" cy="151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4152667" y="2710448"/>
            <a:ext cx="925619" cy="151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196668" y="1821223"/>
            <a:ext cx="759605" cy="430887"/>
          </a:xfrm>
          <a:prstGeom prst="rect">
            <a:avLst/>
          </a:prstGeom>
          <a:noFill/>
        </p:spPr>
        <p:txBody>
          <a:bodyPr wrap="square" rtlCol="0">
            <a:spAutoFit/>
          </a:bodyPr>
          <a:lstStyle/>
          <a:p>
            <a:r>
              <a:rPr lang="en-US" sz="1100" b="1" dirty="0" smtClean="0"/>
              <a:t>Sensors Data</a:t>
            </a:r>
            <a:endParaRPr lang="en-US" sz="1100" b="1" dirty="0"/>
          </a:p>
        </p:txBody>
      </p:sp>
      <p:sp>
        <p:nvSpPr>
          <p:cNvPr id="14" name="Down Arrow 13"/>
          <p:cNvSpPr/>
          <p:nvPr/>
        </p:nvSpPr>
        <p:spPr>
          <a:xfrm>
            <a:off x="5419083" y="3141801"/>
            <a:ext cx="155672" cy="10995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p:cNvSpPr/>
          <p:nvPr/>
        </p:nvSpPr>
        <p:spPr>
          <a:xfrm>
            <a:off x="5764086" y="3141801"/>
            <a:ext cx="168294" cy="10995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196668" y="4844230"/>
            <a:ext cx="831130" cy="1795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Arrow 16"/>
          <p:cNvSpPr/>
          <p:nvPr/>
        </p:nvSpPr>
        <p:spPr>
          <a:xfrm>
            <a:off x="4196668" y="5091212"/>
            <a:ext cx="789056" cy="1739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226119" y="4548888"/>
            <a:ext cx="759605" cy="261609"/>
          </a:xfrm>
          <a:prstGeom prst="rect">
            <a:avLst/>
          </a:prstGeom>
          <a:noFill/>
        </p:spPr>
        <p:txBody>
          <a:bodyPr wrap="square" rtlCol="0">
            <a:spAutoFit/>
          </a:bodyPr>
          <a:lstStyle/>
          <a:p>
            <a:pPr algn="ctr"/>
            <a:r>
              <a:rPr lang="en-US" sz="1100" b="1" dirty="0" smtClean="0"/>
              <a:t>Data</a:t>
            </a:r>
            <a:endParaRPr lang="en-US" sz="1100" b="1" dirty="0"/>
          </a:p>
        </p:txBody>
      </p:sp>
      <p:sp>
        <p:nvSpPr>
          <p:cNvPr id="20" name="TextBox 19"/>
          <p:cNvSpPr txBox="1"/>
          <p:nvPr/>
        </p:nvSpPr>
        <p:spPr>
          <a:xfrm>
            <a:off x="5764086" y="3520413"/>
            <a:ext cx="759605" cy="261609"/>
          </a:xfrm>
          <a:prstGeom prst="rect">
            <a:avLst/>
          </a:prstGeom>
          <a:noFill/>
        </p:spPr>
        <p:txBody>
          <a:bodyPr wrap="square" rtlCol="0">
            <a:spAutoFit/>
          </a:bodyPr>
          <a:lstStyle/>
          <a:p>
            <a:pPr algn="ctr"/>
            <a:r>
              <a:rPr lang="en-US" sz="1100" b="1" dirty="0" smtClean="0"/>
              <a:t>Data</a:t>
            </a:r>
            <a:endParaRPr lang="en-US" sz="1100" b="1" dirty="0"/>
          </a:p>
        </p:txBody>
      </p:sp>
      <p:sp>
        <p:nvSpPr>
          <p:cNvPr id="22" name="TextBox 21"/>
          <p:cNvSpPr txBox="1"/>
          <p:nvPr/>
        </p:nvSpPr>
        <p:spPr>
          <a:xfrm>
            <a:off x="6320421" y="2091737"/>
            <a:ext cx="2450614" cy="954107"/>
          </a:xfrm>
          <a:prstGeom prst="rect">
            <a:avLst/>
          </a:prstGeom>
          <a:noFill/>
        </p:spPr>
        <p:txBody>
          <a:bodyPr wrap="square" rtlCol="0">
            <a:spAutoFit/>
          </a:bodyPr>
          <a:lstStyle/>
          <a:p>
            <a:r>
              <a:rPr lang="en-US" sz="1400" dirty="0" smtClean="0"/>
              <a:t>Ec2 instance: </a:t>
            </a:r>
          </a:p>
          <a:p>
            <a:r>
              <a:rPr lang="en-US" sz="1400" dirty="0"/>
              <a:t>mongodb://</a:t>
            </a:r>
            <a:r>
              <a:rPr lang="en-US" sz="1400" dirty="0" smtClean="0"/>
              <a:t>52.25.49.72:27017/capstone</a:t>
            </a:r>
          </a:p>
          <a:p>
            <a:r>
              <a:rPr lang="en-US" sz="1400" dirty="0" smtClean="0"/>
              <a:t>DB Version</a:t>
            </a:r>
            <a:r>
              <a:rPr lang="en-US" sz="1400" dirty="0"/>
              <a:t>:  MongoDB 3.0</a:t>
            </a:r>
          </a:p>
        </p:txBody>
      </p:sp>
      <p:sp>
        <p:nvSpPr>
          <p:cNvPr id="25" name="TextBox 24"/>
          <p:cNvSpPr txBox="1"/>
          <p:nvPr/>
        </p:nvSpPr>
        <p:spPr>
          <a:xfrm>
            <a:off x="6344703" y="4450152"/>
            <a:ext cx="2450614" cy="1338828"/>
          </a:xfrm>
          <a:prstGeom prst="rect">
            <a:avLst/>
          </a:prstGeom>
          <a:noFill/>
        </p:spPr>
        <p:txBody>
          <a:bodyPr wrap="square" rtlCol="0">
            <a:spAutoFit/>
          </a:bodyPr>
          <a:lstStyle/>
          <a:p>
            <a:pPr>
              <a:lnSpc>
                <a:spcPct val="150000"/>
              </a:lnSpc>
            </a:pPr>
            <a:r>
              <a:rPr lang="en-US" sz="1400" dirty="0" smtClean="0"/>
              <a:t>Ec2 instance: </a:t>
            </a:r>
            <a:endParaRPr lang="en-US" sz="1400" dirty="0">
              <a:hlinkClick r:id="rId3"/>
            </a:endParaRPr>
          </a:p>
          <a:p>
            <a:pPr>
              <a:lnSpc>
                <a:spcPct val="150000"/>
              </a:lnSpc>
            </a:pPr>
            <a:r>
              <a:rPr lang="en-US" baseline="30000" dirty="0" smtClean="0">
                <a:hlinkClick r:id="rId3"/>
              </a:rPr>
              <a:t>http</a:t>
            </a:r>
            <a:r>
              <a:rPr lang="en-US" baseline="30000" dirty="0">
                <a:hlinkClick r:id="rId3"/>
              </a:rPr>
              <a:t>://52.26.51.149:3000</a:t>
            </a:r>
            <a:r>
              <a:rPr lang="en-US" baseline="30000" dirty="0" smtClean="0">
                <a:hlinkClick r:id="rId3"/>
              </a:rPr>
              <a:t>/</a:t>
            </a:r>
            <a:endParaRPr lang="en-US" baseline="30000" dirty="0" smtClean="0"/>
          </a:p>
          <a:p>
            <a:r>
              <a:rPr lang="en-US" sz="1400" dirty="0" smtClean="0"/>
              <a:t>Node.js(v4.2.3LTS) + Express.js = Restful </a:t>
            </a:r>
            <a:r>
              <a:rPr lang="en-US" sz="1400" dirty="0" err="1" smtClean="0"/>
              <a:t>Api</a:t>
            </a:r>
            <a:r>
              <a:rPr lang="en-US" sz="1400" dirty="0" smtClean="0"/>
              <a:t> server </a:t>
            </a:r>
            <a:endParaRPr lang="en-US" sz="1400" dirty="0"/>
          </a:p>
        </p:txBody>
      </p:sp>
      <p:sp>
        <p:nvSpPr>
          <p:cNvPr id="27" name="TextBox 26"/>
          <p:cNvSpPr txBox="1"/>
          <p:nvPr/>
        </p:nvSpPr>
        <p:spPr>
          <a:xfrm>
            <a:off x="1594414" y="4707106"/>
            <a:ext cx="1792337" cy="738664"/>
          </a:xfrm>
          <a:prstGeom prst="rect">
            <a:avLst/>
          </a:prstGeom>
          <a:noFill/>
        </p:spPr>
        <p:txBody>
          <a:bodyPr wrap="square" rtlCol="0">
            <a:spAutoFit/>
          </a:bodyPr>
          <a:lstStyle/>
          <a:p>
            <a:r>
              <a:rPr lang="en-US" sz="1400" dirty="0" smtClean="0"/>
              <a:t>Backbone.js + Chart.js</a:t>
            </a:r>
          </a:p>
          <a:p>
            <a:r>
              <a:rPr lang="en-US" sz="1400" dirty="0" smtClean="0"/>
              <a:t>Bootstrap.js + </a:t>
            </a:r>
            <a:r>
              <a:rPr lang="en-US" sz="1400" dirty="0" err="1" smtClean="0"/>
              <a:t>jQueryUI</a:t>
            </a:r>
            <a:endParaRPr lang="en-US" sz="1400" dirty="0" smtClean="0"/>
          </a:p>
        </p:txBody>
      </p:sp>
      <p:sp>
        <p:nvSpPr>
          <p:cNvPr id="29" name="Left Arrow 28"/>
          <p:cNvSpPr/>
          <p:nvPr/>
        </p:nvSpPr>
        <p:spPr>
          <a:xfrm rot="1832097">
            <a:off x="2723906" y="3950204"/>
            <a:ext cx="779633" cy="173734"/>
          </a:xfrm>
          <a:prstGeom prst="leftArrow">
            <a:avLst>
              <a:gd name="adj1" fmla="val 6667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391190638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6570" y="970584"/>
            <a:ext cx="8314349" cy="4571999"/>
          </a:xfrm>
        </p:spPr>
        <p:txBody>
          <a:bodyPr/>
          <a:lstStyle/>
          <a:p>
            <a:r>
              <a:rPr lang="en-US" sz="4400" dirty="0" smtClean="0">
                <a:solidFill>
                  <a:srgbClr val="376092"/>
                </a:solidFill>
              </a:rPr>
              <a:t>Sleeping Data Analysis</a:t>
            </a:r>
            <a:endParaRPr lang="en-US" sz="4400" dirty="0">
              <a:solidFill>
                <a:srgbClr val="376092"/>
              </a:solidFill>
            </a:endParaRPr>
          </a:p>
        </p:txBody>
      </p:sp>
      <p:pic>
        <p:nvPicPr>
          <p:cNvPr id="3" name="Picture 2"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175354407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7384"/>
            <a:ext cx="5791200" cy="734096"/>
          </a:xfrm>
        </p:spPr>
        <p:txBody>
          <a:bodyPr>
            <a:normAutofit/>
          </a:bodyPr>
          <a:lstStyle/>
          <a:p>
            <a:r>
              <a:rPr lang="en-US" sz="3200" dirty="0" smtClean="0"/>
              <a:t>Two Questions</a:t>
            </a:r>
            <a:endParaRPr lang="en-US" sz="3200" dirty="0"/>
          </a:p>
        </p:txBody>
      </p:sp>
      <p:sp>
        <p:nvSpPr>
          <p:cNvPr id="3" name="Title 1"/>
          <p:cNvSpPr txBox="1">
            <a:spLocks/>
          </p:cNvSpPr>
          <p:nvPr/>
        </p:nvSpPr>
        <p:spPr>
          <a:xfrm>
            <a:off x="628650" y="2609562"/>
            <a:ext cx="7886700"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rabicPeriod"/>
            </a:pPr>
            <a:r>
              <a:rPr lang="en-US" sz="2800" b="1" dirty="0" smtClean="0"/>
              <a:t>What’s the comparison of movements by hour during sleeping?</a:t>
            </a:r>
          </a:p>
          <a:p>
            <a:endParaRPr lang="en-US" sz="2800" b="1" dirty="0" smtClean="0"/>
          </a:p>
          <a:p>
            <a:r>
              <a:rPr lang="en-US" sz="2800" b="1" dirty="0" smtClean="0"/>
              <a:t>2.   What’s the length of deep sleeping time?</a:t>
            </a:r>
            <a:endParaRPr lang="en-US" sz="2800" b="1" dirty="0"/>
          </a:p>
        </p:txBody>
      </p:sp>
      <p:pic>
        <p:nvPicPr>
          <p:cNvPr id="4" name="Picture 3"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216749656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387"/>
            <a:ext cx="5791200" cy="748207"/>
          </a:xfrm>
        </p:spPr>
        <p:txBody>
          <a:bodyPr>
            <a:normAutofit/>
          </a:bodyPr>
          <a:lstStyle/>
          <a:p>
            <a:r>
              <a:rPr lang="en-US" sz="3200" dirty="0" smtClean="0"/>
              <a:t>CAPTURE THE Data</a:t>
            </a:r>
            <a:endParaRPr lang="en-US" sz="3200" dirty="0"/>
          </a:p>
        </p:txBody>
      </p:sp>
      <p:pic>
        <p:nvPicPr>
          <p:cNvPr id="5" name="Picture 4"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pic>
        <p:nvPicPr>
          <p:cNvPr id="7" name="Picture 6" descr="https://lh5.googleusercontent.com/ynSlMNGFXOUSKlg6o7mau61CSXkruEu7kGq7WbL921BuDPvgLQryM8tJ-xTtkItTWCkqNqhAzgeuJu1CKZmOqQR0nEj8z-neywX7rD9Va8jOi-TFXPOngRKijdFRSub2Ja4oQ9j2RN9UHJPQ"/>
          <p:cNvPicPr/>
          <p:nvPr/>
        </p:nvPicPr>
        <p:blipFill>
          <a:blip r:embed="rId3">
            <a:extLst>
              <a:ext uri="{28A0092B-C50C-407E-A947-70E740481C1C}">
                <a14:useLocalDpi xmlns:a14="http://schemas.microsoft.com/office/drawing/2010/main" val="0"/>
              </a:ext>
            </a:extLst>
          </a:blip>
          <a:srcRect/>
          <a:stretch>
            <a:fillRect/>
          </a:stretch>
        </p:blipFill>
        <p:spPr bwMode="auto">
          <a:xfrm>
            <a:off x="590988" y="1166871"/>
            <a:ext cx="4100934" cy="2604655"/>
          </a:xfrm>
          <a:prstGeom prst="rect">
            <a:avLst/>
          </a:prstGeom>
          <a:noFill/>
          <a:ln>
            <a:noFill/>
          </a:ln>
        </p:spPr>
      </p:pic>
      <p:pic>
        <p:nvPicPr>
          <p:cNvPr id="9" name="Picture 8" descr="https://lh3.googleusercontent.com/KwBQMgyF98nTVhuNUDMfdvIVxLpwgXLOTAKdGjJam0DVDKMg-Dvo6R8w1We5l8Nq8WC53Bpd44HkC5KKxqHDDOQuWR29qfOVH3M46bqVBePXFakOVbjy80GAWAP86T-ZrDeU9IgXrbI_4qq5"/>
          <p:cNvPicPr/>
          <p:nvPr/>
        </p:nvPicPr>
        <p:blipFill>
          <a:blip r:embed="rId4">
            <a:extLst>
              <a:ext uri="{28A0092B-C50C-407E-A947-70E740481C1C}">
                <a14:useLocalDpi xmlns:a14="http://schemas.microsoft.com/office/drawing/2010/main" val="0"/>
              </a:ext>
            </a:extLst>
          </a:blip>
          <a:srcRect/>
          <a:stretch>
            <a:fillRect/>
          </a:stretch>
        </p:blipFill>
        <p:spPr bwMode="auto">
          <a:xfrm>
            <a:off x="4858503" y="1166870"/>
            <a:ext cx="3696188" cy="2604655"/>
          </a:xfrm>
          <a:prstGeom prst="rect">
            <a:avLst/>
          </a:prstGeom>
          <a:noFill/>
          <a:ln>
            <a:noFill/>
          </a:ln>
        </p:spPr>
      </p:pic>
      <p:pic>
        <p:nvPicPr>
          <p:cNvPr id="10" name="Picture 9"/>
          <p:cNvPicPr>
            <a:picLocks noChangeAspect="1"/>
          </p:cNvPicPr>
          <p:nvPr/>
        </p:nvPicPr>
        <p:blipFill>
          <a:blip r:embed="rId5"/>
          <a:stretch>
            <a:fillRect/>
          </a:stretch>
        </p:blipFill>
        <p:spPr>
          <a:xfrm>
            <a:off x="590988" y="3932803"/>
            <a:ext cx="4100934" cy="2872404"/>
          </a:xfrm>
          <a:prstGeom prst="rect">
            <a:avLst/>
          </a:prstGeom>
        </p:spPr>
      </p:pic>
      <p:pic>
        <p:nvPicPr>
          <p:cNvPr id="11" name="Picture 10"/>
          <p:cNvPicPr>
            <a:picLocks noChangeAspect="1"/>
          </p:cNvPicPr>
          <p:nvPr/>
        </p:nvPicPr>
        <p:blipFill>
          <a:blip r:embed="rId6"/>
          <a:stretch>
            <a:fillRect/>
          </a:stretch>
        </p:blipFill>
        <p:spPr>
          <a:xfrm>
            <a:off x="4858503" y="3932803"/>
            <a:ext cx="3696188" cy="2872404"/>
          </a:xfrm>
          <a:prstGeom prst="rect">
            <a:avLst/>
          </a:prstGeom>
        </p:spPr>
      </p:pic>
    </p:spTree>
    <p:extLst>
      <p:ext uri="{BB962C8B-B14F-4D97-AF65-F5344CB8AC3E}">
        <p14:creationId xmlns:p14="http://schemas.microsoft.com/office/powerpoint/2010/main" val="8426233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7"/>
                                        </p:tgtEl>
                                      </p:cBhvr>
                                      <p:by x="150000" y="150000"/>
                                    </p:animScale>
                                  </p:childTnLst>
                                </p:cTn>
                              </p:par>
                            </p:childTnLst>
                          </p:cTn>
                        </p:par>
                        <p:par>
                          <p:cTn id="7" fill="hold">
                            <p:stCondLst>
                              <p:cond delay="2000"/>
                            </p:stCondLst>
                            <p:childTnLst>
                              <p:par>
                                <p:cTn id="8" presetID="6" presetClass="emph" presetSubtype="0" fill="hold" nodeType="afterEffect">
                                  <p:stCondLst>
                                    <p:cond delay="2000"/>
                                  </p:stCondLst>
                                  <p:childTnLst>
                                    <p:animScale>
                                      <p:cBhvr>
                                        <p:cTn id="9" dur="2000" fill="hold"/>
                                        <p:tgtEl>
                                          <p:spTgt spid="9"/>
                                        </p:tgtEl>
                                      </p:cBhvr>
                                      <p:by x="150000" y="150000"/>
                                    </p:animScale>
                                  </p:childTnLst>
                                </p:cTn>
                              </p:par>
                            </p:childTnLst>
                          </p:cTn>
                        </p:par>
                        <p:par>
                          <p:cTn id="10" fill="hold">
                            <p:stCondLst>
                              <p:cond delay="6000"/>
                            </p:stCondLst>
                            <p:childTnLst>
                              <p:par>
                                <p:cTn id="11" presetID="42" presetClass="entr" presetSubtype="0" fill="hold" nodeType="afterEffect">
                                  <p:stCondLst>
                                    <p:cond delay="5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0"/>
                                        <p:tgtEl>
                                          <p:spTgt spid="10"/>
                                        </p:tgtEl>
                                      </p:cBhvr>
                                    </p:animEffect>
                                    <p:anim calcmode="lin" valueType="num">
                                      <p:cBhvr>
                                        <p:cTn id="14" dur="2000" fill="hold"/>
                                        <p:tgtEl>
                                          <p:spTgt spid="10"/>
                                        </p:tgtEl>
                                        <p:attrNameLst>
                                          <p:attrName>ppt_x</p:attrName>
                                        </p:attrNameLst>
                                      </p:cBhvr>
                                      <p:tavLst>
                                        <p:tav tm="0">
                                          <p:val>
                                            <p:strVal val="#ppt_x"/>
                                          </p:val>
                                        </p:tav>
                                        <p:tav tm="100000">
                                          <p:val>
                                            <p:strVal val="#ppt_x"/>
                                          </p:val>
                                        </p:tav>
                                      </p:tavLst>
                                    </p:anim>
                                    <p:anim calcmode="lin" valueType="num">
                                      <p:cBhvr>
                                        <p:cTn id="15" dur="2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13000"/>
                            </p:stCondLst>
                            <p:childTnLst>
                              <p:par>
                                <p:cTn id="17" presetID="10" presetClass="entr" presetSubtype="0" fill="hold" nodeType="afterEffect">
                                  <p:stCondLst>
                                    <p:cond delay="30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387"/>
            <a:ext cx="5791200" cy="748207"/>
          </a:xfrm>
        </p:spPr>
        <p:txBody>
          <a:bodyPr>
            <a:normAutofit/>
          </a:bodyPr>
          <a:lstStyle/>
          <a:p>
            <a:r>
              <a:rPr lang="en-US" sz="3200" dirty="0" smtClean="0"/>
              <a:t>Raw Data</a:t>
            </a:r>
            <a:endParaRPr lang="en-US" sz="3200" dirty="0"/>
          </a:p>
        </p:txBody>
      </p:sp>
      <p:pic>
        <p:nvPicPr>
          <p:cNvPr id="6" name="Picture 5"/>
          <p:cNvPicPr>
            <a:picLocks noChangeAspect="1"/>
          </p:cNvPicPr>
          <p:nvPr/>
        </p:nvPicPr>
        <p:blipFill>
          <a:blip r:embed="rId2"/>
          <a:stretch>
            <a:fillRect/>
          </a:stretch>
        </p:blipFill>
        <p:spPr>
          <a:xfrm>
            <a:off x="732884" y="1690688"/>
            <a:ext cx="4202376" cy="4502294"/>
          </a:xfrm>
          <a:prstGeom prst="rect">
            <a:avLst/>
          </a:prstGeom>
        </p:spPr>
      </p:pic>
      <mc:AlternateContent xmlns:mc="http://schemas.openxmlformats.org/markup-compatibility/2006" xmlns:a14="http://schemas.microsoft.com/office/drawing/2010/main">
        <mc:Choice Requires="a14">
          <p:sp>
            <p:nvSpPr>
              <p:cNvPr id="8" name="Content Placeholder 2"/>
              <p:cNvSpPr txBox="1">
                <a:spLocks/>
              </p:cNvSpPr>
              <p:nvPr/>
            </p:nvSpPr>
            <p:spPr>
              <a:xfrm>
                <a:off x="5039493" y="1690688"/>
                <a:ext cx="327355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t>M =</a:t>
                </a:r>
                <a14:m>
                  <m:oMath xmlns:m="http://schemas.openxmlformats.org/officeDocument/2006/math" xmlns="">
                    <m:rad>
                      <m:radPr>
                        <m:degHide m:val="on"/>
                        <m:ctrlPr>
                          <a:rPr lang="en-US" sz="2400" i="1">
                            <a:latin typeface="Cambria Math" panose="02040503050406030204" pitchFamily="18" charset="0"/>
                          </a:rPr>
                        </m:ctrlPr>
                      </m:radPr>
                      <m:deg/>
                      <m:e>
                        <m:r>
                          <a:rPr lang="en-US" sz="2400" b="1"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𝑋</m:t>
                            </m:r>
                          </m:e>
                          <m:sup>
                            <m:r>
                              <a:rPr lang="en-US" sz="2400" i="1">
                                <a:latin typeface="Cambria Math" panose="02040503050406030204" pitchFamily="18" charset="0"/>
                              </a:rPr>
                              <m:t>2</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𝑌</m:t>
                            </m:r>
                          </m:e>
                          <m:sup>
                            <m:r>
                              <a:rPr lang="en-US" sz="2400" i="1">
                                <a:latin typeface="Cambria Math" panose="02040503050406030204" pitchFamily="18" charset="0"/>
                              </a:rPr>
                              <m:t>2</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𝑍</m:t>
                            </m:r>
                          </m:e>
                          <m:sup>
                            <m:r>
                              <a:rPr lang="en-US" sz="2400" i="1">
                                <a:latin typeface="Cambria Math" panose="02040503050406030204" pitchFamily="18" charset="0"/>
                              </a:rPr>
                              <m:t>2</m:t>
                            </m:r>
                          </m:sup>
                        </m:sSup>
                        <m:r>
                          <a:rPr lang="en-US" sz="2400" b="1" i="1">
                            <a:latin typeface="Cambria Math" panose="02040503050406030204" pitchFamily="18" charset="0"/>
                          </a:rPr>
                          <m:t>)</m:t>
                        </m:r>
                      </m:e>
                    </m:rad>
                  </m:oMath>
                </a14:m>
                <a:endParaRPr lang="en-US" sz="2400" b="1" dirty="0" smtClean="0"/>
              </a:p>
              <a:p>
                <a:endParaRPr lang="en-US" sz="2400" dirty="0" smtClean="0"/>
              </a:p>
              <a:p>
                <a:r>
                  <a:rPr lang="en-US" sz="2400" dirty="0" smtClean="0"/>
                  <a:t>14,000 + rows per hour</a:t>
                </a:r>
              </a:p>
              <a:p>
                <a:r>
                  <a:rPr lang="en-US" sz="2400" dirty="0" smtClean="0"/>
                  <a:t>100,000 + rows per night</a:t>
                </a:r>
                <a:endParaRPr lang="en-US" b="1" dirty="0" smtClean="0"/>
              </a:p>
              <a:p>
                <a:endParaRPr lang="en-US" b="1" dirty="0" smtClean="0"/>
              </a:p>
              <a:p>
                <a:endParaRPr lang="en-US"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6719324" y="1690688"/>
                <a:ext cx="4364745" cy="4351338"/>
              </a:xfrm>
              <a:prstGeom prst="rect">
                <a:avLst/>
              </a:prstGeom>
              <a:blipFill>
                <a:blip r:embed="rId3"/>
                <a:stretch>
                  <a:fillRect l="-1816" t="-420"/>
                </a:stretch>
              </a:blipFill>
            </p:spPr>
            <p:txBody>
              <a:bodyPr/>
              <a:lstStyle/>
              <a:p>
                <a:r>
                  <a:rPr lang="en-US">
                    <a:noFill/>
                  </a:rPr>
                  <a:t> </a:t>
                </a:r>
              </a:p>
            </p:txBody>
          </p:sp>
        </mc:Fallback>
      </mc:AlternateContent>
      <p:pic>
        <p:nvPicPr>
          <p:cNvPr id="5" name="Picture 4" descr="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409608064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977" y="257386"/>
            <a:ext cx="7882468" cy="776429"/>
          </a:xfrm>
        </p:spPr>
        <p:txBody>
          <a:bodyPr/>
          <a:lstStyle/>
          <a:p>
            <a:r>
              <a:rPr lang="en-US" sz="3200" dirty="0" smtClean="0"/>
              <a:t>Original</a:t>
            </a:r>
            <a:r>
              <a:rPr lang="en-US" dirty="0" smtClean="0"/>
              <a:t> or Incremental?</a:t>
            </a:r>
            <a:endParaRPr lang="en-US" dirty="0"/>
          </a:p>
        </p:txBody>
      </p:sp>
      <p:pic>
        <p:nvPicPr>
          <p:cNvPr id="4" name="Picture 3" descr="https://lh4.googleusercontent.com/wF84Kx2BQBmuRTl_9pqCl48jLCGp2rqPU7SE_zl5TmwSNR7XxpwKxcOREGXSCQ3GhEmzKpJRm9plinoSFrarji0ycDNUW-kpU-7kz0qsYoQsV6MplWs-m94S__woyR3v9M60KYYUBlMymwrD"/>
          <p:cNvPicPr/>
          <p:nvPr/>
        </p:nvPicPr>
        <p:blipFill>
          <a:blip r:embed="rId2">
            <a:extLst>
              <a:ext uri="{28A0092B-C50C-407E-A947-70E740481C1C}">
                <a14:useLocalDpi xmlns:a14="http://schemas.microsoft.com/office/drawing/2010/main" val="0"/>
              </a:ext>
            </a:extLst>
          </a:blip>
          <a:srcRect/>
          <a:stretch>
            <a:fillRect/>
          </a:stretch>
        </p:blipFill>
        <p:spPr bwMode="auto">
          <a:xfrm>
            <a:off x="3244993" y="3965222"/>
            <a:ext cx="5270357" cy="2402020"/>
          </a:xfrm>
          <a:prstGeom prst="rect">
            <a:avLst/>
          </a:prstGeom>
          <a:noFill/>
          <a:ln>
            <a:noFill/>
          </a:ln>
        </p:spPr>
      </p:pic>
      <p:sp>
        <p:nvSpPr>
          <p:cNvPr id="5" name="Right Arrow 4"/>
          <p:cNvSpPr/>
          <p:nvPr/>
        </p:nvSpPr>
        <p:spPr>
          <a:xfrm>
            <a:off x="810491" y="5043055"/>
            <a:ext cx="1527464" cy="886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628650" y="1379694"/>
            <a:ext cx="5205846" cy="2369128"/>
            <a:chOff x="838200" y="2050472"/>
            <a:chExt cx="6941128" cy="2369128"/>
          </a:xfrm>
        </p:grpSpPr>
        <p:pic>
          <p:nvPicPr>
            <p:cNvPr id="3" name="Picture 2" descr="https://lh4.googleusercontent.com/JC8Ie1wYF4KrkvNDTShkQdbsSKAc2zekF8YAw5VNvz2b7MyksrWh70ESqL9JyB7xq8z87Ycza_Je0s2HHe5sxk4s7MJeMzNV8ThKubKx7fa4cpKnyEHV19yo8HFWXPJKy0zZIfytZ8PrMgtx"/>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0472"/>
              <a:ext cx="6941128" cy="2369128"/>
            </a:xfrm>
            <a:prstGeom prst="rect">
              <a:avLst/>
            </a:prstGeom>
            <a:noFill/>
            <a:ln>
              <a:noFill/>
            </a:ln>
          </p:spPr>
        </p:pic>
        <p:sp>
          <p:nvSpPr>
            <p:cNvPr id="6" name="Oval 5"/>
            <p:cNvSpPr/>
            <p:nvPr/>
          </p:nvSpPr>
          <p:spPr>
            <a:xfrm>
              <a:off x="2258291" y="2419643"/>
              <a:ext cx="609600" cy="1688123"/>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 name="Straight Arrow Connector 7"/>
            <p:cNvCxnSpPr/>
            <p:nvPr/>
          </p:nvCxnSpPr>
          <p:spPr>
            <a:xfrm flipV="1">
              <a:off x="2672862" y="2419643"/>
              <a:ext cx="604910" cy="407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77772" y="2254292"/>
              <a:ext cx="1048885" cy="369332"/>
            </a:xfrm>
            <a:prstGeom prst="rect">
              <a:avLst/>
            </a:prstGeom>
            <a:noFill/>
          </p:spPr>
          <p:txBody>
            <a:bodyPr wrap="square" rtlCol="0">
              <a:spAutoFit/>
            </a:bodyPr>
            <a:lstStyle/>
            <a:p>
              <a:r>
                <a:rPr lang="en-US" dirty="0" smtClean="0"/>
                <a:t>Step</a:t>
              </a:r>
              <a:endParaRPr lang="en-US" dirty="0"/>
            </a:p>
          </p:txBody>
        </p:sp>
      </p:grpSp>
      <p:pic>
        <p:nvPicPr>
          <p:cNvPr id="12" name="Picture 11" descr="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92779425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663"/>
            <a:ext cx="5791200" cy="804651"/>
          </a:xfrm>
        </p:spPr>
        <p:txBody>
          <a:bodyPr>
            <a:normAutofit/>
          </a:bodyPr>
          <a:lstStyle/>
          <a:p>
            <a:r>
              <a:rPr lang="en-US" sz="3200" dirty="0" smtClean="0"/>
              <a:t>By M or By X, Y, Z ?</a:t>
            </a:r>
            <a:endParaRPr lang="en-US" sz="3200" dirty="0"/>
          </a:p>
        </p:txBody>
      </p:sp>
      <p:pic>
        <p:nvPicPr>
          <p:cNvPr id="5" name="Picture 4"/>
          <p:cNvPicPr>
            <a:picLocks noChangeAspect="1"/>
          </p:cNvPicPr>
          <p:nvPr/>
        </p:nvPicPr>
        <p:blipFill>
          <a:blip r:embed="rId2"/>
          <a:stretch>
            <a:fillRect/>
          </a:stretch>
        </p:blipFill>
        <p:spPr>
          <a:xfrm>
            <a:off x="1431010" y="1690689"/>
            <a:ext cx="6281980" cy="4386555"/>
          </a:xfrm>
          <a:prstGeom prst="rect">
            <a:avLst/>
          </a:prstGeom>
        </p:spPr>
      </p:pic>
      <p:pic>
        <p:nvPicPr>
          <p:cNvPr id="4" name="Picture 3"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193974741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741" y="2245446"/>
            <a:ext cx="8050238" cy="1325563"/>
          </a:xfrm>
        </p:spPr>
        <p:txBody>
          <a:bodyPr>
            <a:normAutofit/>
          </a:bodyPr>
          <a:lstStyle/>
          <a:p>
            <a:r>
              <a:rPr lang="en-US" b="1" dirty="0" smtClean="0"/>
              <a:t>What’s </a:t>
            </a:r>
            <a:r>
              <a:rPr lang="en-US" b="1" dirty="0"/>
              <a:t>the comparison of </a:t>
            </a:r>
            <a:r>
              <a:rPr lang="en-US" b="1" dirty="0" smtClean="0"/>
              <a:t>movements </a:t>
            </a:r>
            <a:r>
              <a:rPr lang="en-US" b="1" dirty="0"/>
              <a:t>by hour</a:t>
            </a:r>
            <a:r>
              <a:rPr lang="en-US" dirty="0" smtClean="0"/>
              <a:t>?</a:t>
            </a:r>
            <a:endParaRPr lang="en-US" dirty="0"/>
          </a:p>
        </p:txBody>
      </p:sp>
      <p:pic>
        <p:nvPicPr>
          <p:cNvPr id="3" name="Picture 2"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250131597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34" y="0"/>
            <a:ext cx="8152018" cy="1325563"/>
          </a:xfrm>
        </p:spPr>
        <p:txBody>
          <a:bodyPr>
            <a:normAutofit/>
          </a:bodyPr>
          <a:lstStyle/>
          <a:p>
            <a:r>
              <a:rPr lang="en-US" sz="3200" dirty="0" smtClean="0"/>
              <a:t>Calculate the Counts of Movements By Hour</a:t>
            </a:r>
            <a:endParaRPr lang="en-US" sz="3200" dirty="0"/>
          </a:p>
        </p:txBody>
      </p:sp>
      <p:graphicFrame>
        <p:nvGraphicFramePr>
          <p:cNvPr id="3" name="Diagram 2"/>
          <p:cNvGraphicFramePr/>
          <p:nvPr>
            <p:extLst>
              <p:ext uri="{D42A27DB-BD31-4B8C-83A1-F6EECF244321}">
                <p14:modId xmlns:p14="http://schemas.microsoft.com/office/powerpoint/2010/main" val="2462499323"/>
              </p:ext>
            </p:extLst>
          </p:nvPr>
        </p:nvGraphicFramePr>
        <p:xfrm>
          <a:off x="465581" y="1647443"/>
          <a:ext cx="8297419" cy="4533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46615570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387"/>
            <a:ext cx="5791200" cy="753796"/>
          </a:xfrm>
        </p:spPr>
        <p:txBody>
          <a:bodyPr>
            <a:normAutofit/>
          </a:bodyPr>
          <a:lstStyle/>
          <a:p>
            <a:r>
              <a:rPr lang="en-US" sz="3200" dirty="0" err="1" smtClean="0"/>
              <a:t>SNexus</a:t>
            </a:r>
            <a:r>
              <a:rPr lang="en-US" sz="3200" dirty="0" smtClean="0"/>
              <a:t> </a:t>
            </a:r>
            <a:endParaRPr lang="en-US" sz="3200" dirty="0"/>
          </a:p>
        </p:txBody>
      </p:sp>
      <p:sp>
        <p:nvSpPr>
          <p:cNvPr id="3" name="Content Placeholder 2"/>
          <p:cNvSpPr>
            <a:spLocks noGrp="1"/>
          </p:cNvSpPr>
          <p:nvPr>
            <p:ph idx="1"/>
          </p:nvPr>
        </p:nvSpPr>
        <p:spPr>
          <a:xfrm>
            <a:off x="457200" y="1353071"/>
            <a:ext cx="7620000" cy="4373563"/>
          </a:xfrm>
        </p:spPr>
        <p:txBody>
          <a:bodyPr>
            <a:normAutofit/>
          </a:bodyPr>
          <a:lstStyle/>
          <a:p>
            <a:r>
              <a:rPr lang="en-US" sz="2400" dirty="0" smtClean="0"/>
              <a:t>Internet of Things application/product</a:t>
            </a:r>
          </a:p>
          <a:p>
            <a:r>
              <a:rPr lang="en-US" sz="2400" dirty="0" smtClean="0"/>
              <a:t>Sleeping data collection and analytics</a:t>
            </a:r>
          </a:p>
          <a:p>
            <a:endParaRPr lang="en-US" sz="2400" dirty="0" smtClean="0"/>
          </a:p>
          <a:p>
            <a:pPr marL="854100" lvl="2">
              <a:buFont typeface="Wingdings" charset="2"/>
              <a:buChar char="Ø"/>
            </a:pPr>
            <a:r>
              <a:rPr lang="en-US" dirty="0" smtClean="0"/>
              <a:t>           Raspberry Pi</a:t>
            </a:r>
          </a:p>
          <a:p>
            <a:pPr marL="854100" lvl="2">
              <a:buFont typeface="Wingdings" charset="2"/>
              <a:buChar char="Ø"/>
            </a:pPr>
            <a:r>
              <a:rPr lang="en-US" dirty="0"/>
              <a:t> </a:t>
            </a:r>
            <a:r>
              <a:rPr lang="en-US" dirty="0" smtClean="0"/>
              <a:t>          Sensors: sound, light and motion</a:t>
            </a:r>
          </a:p>
          <a:p>
            <a:pPr marL="854100" lvl="2">
              <a:buFont typeface="Wingdings" charset="2"/>
              <a:buChar char="Ø"/>
            </a:pPr>
            <a:r>
              <a:rPr lang="en-US" dirty="0" smtClean="0"/>
              <a:t>           </a:t>
            </a:r>
            <a:r>
              <a:rPr lang="en-US" dirty="0" err="1" smtClean="0"/>
              <a:t>MongoDB</a:t>
            </a:r>
            <a:endParaRPr lang="en-US" dirty="0" smtClean="0"/>
          </a:p>
          <a:p>
            <a:pPr marL="854100" lvl="2">
              <a:buFont typeface="Wingdings" charset="2"/>
              <a:buChar char="Ø"/>
            </a:pPr>
            <a:r>
              <a:rPr lang="en-US" dirty="0"/>
              <a:t> </a:t>
            </a:r>
            <a:r>
              <a:rPr lang="en-US" dirty="0" smtClean="0"/>
              <a:t>          Amazon Web Services EC2</a:t>
            </a:r>
          </a:p>
          <a:p>
            <a:pPr marL="854100" lvl="2">
              <a:buFont typeface="Wingdings" charset="2"/>
              <a:buChar char="Ø"/>
            </a:pPr>
            <a:r>
              <a:rPr lang="en-US" dirty="0"/>
              <a:t> </a:t>
            </a:r>
            <a:r>
              <a:rPr lang="en-US" dirty="0" smtClean="0"/>
              <a:t>          Website: </a:t>
            </a:r>
            <a:r>
              <a:rPr lang="en-US" dirty="0" smtClean="0">
                <a:hlinkClick r:id="rId2"/>
              </a:rPr>
              <a:t>http://52.26.51.149</a:t>
            </a:r>
            <a:endParaRPr lang="en-US" dirty="0" smtClean="0"/>
          </a:p>
          <a:p>
            <a:pPr marL="0" indent="0">
              <a:buNone/>
            </a:pPr>
            <a:endParaRPr lang="en-US" dirty="0" smtClean="0"/>
          </a:p>
        </p:txBody>
      </p:sp>
      <p:pic>
        <p:nvPicPr>
          <p:cNvPr id="4" name="Picture 3"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426926038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57387"/>
            <a:ext cx="6485467" cy="793044"/>
          </a:xfrm>
        </p:spPr>
        <p:txBody>
          <a:bodyPr>
            <a:normAutofit/>
          </a:bodyPr>
          <a:lstStyle/>
          <a:p>
            <a:r>
              <a:rPr lang="en-US" sz="3200" dirty="0" smtClean="0"/>
              <a:t>Differences by Hours</a:t>
            </a:r>
            <a:endParaRPr lang="en-US" sz="3200" dirty="0"/>
          </a:p>
        </p:txBody>
      </p:sp>
      <p:pic>
        <p:nvPicPr>
          <p:cNvPr id="3" name="Picture 2"/>
          <p:cNvPicPr>
            <a:picLocks noChangeAspect="1"/>
          </p:cNvPicPr>
          <p:nvPr/>
        </p:nvPicPr>
        <p:blipFill>
          <a:blip r:embed="rId2"/>
          <a:stretch>
            <a:fillRect/>
          </a:stretch>
        </p:blipFill>
        <p:spPr>
          <a:xfrm>
            <a:off x="1317668" y="1814875"/>
            <a:ext cx="6300787" cy="1543866"/>
          </a:xfrm>
          <a:prstGeom prst="rect">
            <a:avLst/>
          </a:prstGeom>
        </p:spPr>
      </p:pic>
      <p:pic>
        <p:nvPicPr>
          <p:cNvPr id="4" name="Picture 3"/>
          <p:cNvPicPr>
            <a:picLocks noChangeAspect="1"/>
          </p:cNvPicPr>
          <p:nvPr/>
        </p:nvPicPr>
        <p:blipFill>
          <a:blip r:embed="rId3"/>
          <a:stretch>
            <a:fillRect/>
          </a:stretch>
        </p:blipFill>
        <p:spPr>
          <a:xfrm>
            <a:off x="1317668" y="3267317"/>
            <a:ext cx="6300787" cy="1726714"/>
          </a:xfrm>
          <a:prstGeom prst="rect">
            <a:avLst/>
          </a:prstGeom>
        </p:spPr>
      </p:pic>
      <p:pic>
        <p:nvPicPr>
          <p:cNvPr id="5" name="Picture 4"/>
          <p:cNvPicPr>
            <a:picLocks noChangeAspect="1"/>
          </p:cNvPicPr>
          <p:nvPr/>
        </p:nvPicPr>
        <p:blipFill>
          <a:blip r:embed="rId4"/>
          <a:stretch>
            <a:fillRect/>
          </a:stretch>
        </p:blipFill>
        <p:spPr>
          <a:xfrm>
            <a:off x="1317668" y="4811152"/>
            <a:ext cx="6300787" cy="1659015"/>
          </a:xfrm>
          <a:prstGeom prst="rect">
            <a:avLst/>
          </a:prstGeom>
        </p:spPr>
      </p:pic>
      <p:pic>
        <p:nvPicPr>
          <p:cNvPr id="6" name="Picture 5" descr="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182045472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57387"/>
            <a:ext cx="6894689" cy="691762"/>
          </a:xfrm>
        </p:spPr>
        <p:txBody>
          <a:bodyPr>
            <a:normAutofit/>
          </a:bodyPr>
          <a:lstStyle/>
          <a:p>
            <a:r>
              <a:rPr lang="en-US" sz="3200" dirty="0" smtClean="0"/>
              <a:t>By Hour or By night?</a:t>
            </a:r>
            <a:endParaRPr lang="en-US" sz="3200" dirty="0"/>
          </a:p>
        </p:txBody>
      </p:sp>
      <p:pic>
        <p:nvPicPr>
          <p:cNvPr id="4" name="Picture 3"/>
          <p:cNvPicPr>
            <a:picLocks noChangeAspect="1"/>
          </p:cNvPicPr>
          <p:nvPr/>
        </p:nvPicPr>
        <p:blipFill>
          <a:blip r:embed="rId2"/>
          <a:stretch>
            <a:fillRect/>
          </a:stretch>
        </p:blipFill>
        <p:spPr>
          <a:xfrm>
            <a:off x="733778" y="1336204"/>
            <a:ext cx="7224887" cy="4971300"/>
          </a:xfrm>
          <a:prstGeom prst="rect">
            <a:avLst/>
          </a:prstGeom>
        </p:spPr>
      </p:pic>
      <p:pic>
        <p:nvPicPr>
          <p:cNvPr id="5" name="Picture 4"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91672870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57387"/>
            <a:ext cx="7111219" cy="1084370"/>
          </a:xfrm>
        </p:spPr>
        <p:txBody>
          <a:bodyPr>
            <a:normAutofit/>
          </a:bodyPr>
          <a:lstStyle/>
          <a:p>
            <a:r>
              <a:rPr lang="en-US" sz="3200" dirty="0" smtClean="0"/>
              <a:t>Visualize the Movements by Hour</a:t>
            </a:r>
            <a:endParaRPr lang="en-US" sz="3200" dirty="0"/>
          </a:p>
        </p:txBody>
      </p:sp>
      <p:pic>
        <p:nvPicPr>
          <p:cNvPr id="5" name="Picture 4"/>
          <p:cNvPicPr/>
          <p:nvPr/>
        </p:nvPicPr>
        <p:blipFill>
          <a:blip r:embed="rId2"/>
          <a:stretch>
            <a:fillRect/>
          </a:stretch>
        </p:blipFill>
        <p:spPr>
          <a:xfrm>
            <a:off x="1575582" y="2118409"/>
            <a:ext cx="5992836" cy="3888496"/>
          </a:xfrm>
          <a:prstGeom prst="rect">
            <a:avLst/>
          </a:prstGeom>
        </p:spPr>
      </p:pic>
      <p:pic>
        <p:nvPicPr>
          <p:cNvPr id="4" name="Picture 3"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87417880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549" y="2433076"/>
            <a:ext cx="7886700" cy="1325563"/>
          </a:xfrm>
        </p:spPr>
        <p:txBody>
          <a:bodyPr>
            <a:normAutofit/>
          </a:bodyPr>
          <a:lstStyle/>
          <a:p>
            <a:r>
              <a:rPr lang="en-US" b="1" dirty="0" smtClean="0"/>
              <a:t>What’s </a:t>
            </a:r>
            <a:r>
              <a:rPr lang="en-US" b="1" dirty="0"/>
              <a:t>the length of deep sleeping time</a:t>
            </a:r>
            <a:r>
              <a:rPr lang="en-US" b="1" dirty="0" smtClean="0"/>
              <a:t>?</a:t>
            </a:r>
            <a:endParaRPr lang="en-US" dirty="0"/>
          </a:p>
        </p:txBody>
      </p:sp>
      <p:pic>
        <p:nvPicPr>
          <p:cNvPr id="3" name="Picture 2"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23304508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57387"/>
            <a:ext cx="7374550" cy="1129207"/>
          </a:xfrm>
        </p:spPr>
        <p:txBody>
          <a:bodyPr>
            <a:normAutofit/>
          </a:bodyPr>
          <a:lstStyle/>
          <a:p>
            <a:r>
              <a:rPr lang="en-US" sz="3200" dirty="0" err="1" smtClean="0"/>
              <a:t>CalculatION</a:t>
            </a:r>
            <a:r>
              <a:rPr lang="en-US" sz="3200" dirty="0" smtClean="0"/>
              <a:t> MODEL</a:t>
            </a:r>
            <a:endParaRPr lang="en-US" sz="3200" dirty="0"/>
          </a:p>
        </p:txBody>
      </p:sp>
      <p:sp>
        <p:nvSpPr>
          <p:cNvPr id="5" name="Content Placeholder 2"/>
          <p:cNvSpPr txBox="1">
            <a:spLocks/>
          </p:cNvSpPr>
          <p:nvPr/>
        </p:nvSpPr>
        <p:spPr>
          <a:xfrm>
            <a:off x="548640" y="1666420"/>
            <a:ext cx="7890822" cy="20661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a:t>
            </a:r>
            <a:r>
              <a:rPr lang="en-US" sz="2400" dirty="0" smtClean="0"/>
              <a:t>lassified sleep </a:t>
            </a:r>
            <a:r>
              <a:rPr lang="en-US" sz="2400" dirty="0"/>
              <a:t>into two </a:t>
            </a:r>
            <a:r>
              <a:rPr lang="en-US" sz="2400" dirty="0" smtClean="0"/>
              <a:t>stages: </a:t>
            </a:r>
            <a:r>
              <a:rPr lang="en-US" sz="2400" dirty="0"/>
              <a:t>deep sleep and light sleep </a:t>
            </a:r>
            <a:r>
              <a:rPr lang="en-US" sz="2400" dirty="0" smtClean="0"/>
              <a:t> </a:t>
            </a:r>
          </a:p>
          <a:p>
            <a:r>
              <a:rPr lang="en-US" sz="2400" dirty="0"/>
              <a:t>Recorded the </a:t>
            </a:r>
            <a:r>
              <a:rPr lang="en-US" sz="2400" dirty="0" smtClean="0"/>
              <a:t>time R </a:t>
            </a:r>
            <a:r>
              <a:rPr lang="en-US" sz="2400" dirty="0"/>
              <a:t>when roll-overs were </a:t>
            </a:r>
            <a:r>
              <a:rPr lang="en-US" sz="2400" dirty="0" smtClean="0"/>
              <a:t>detected</a:t>
            </a:r>
          </a:p>
          <a:p>
            <a:r>
              <a:rPr lang="en-US" sz="2400" dirty="0"/>
              <a:t>Intervals exceeding the </a:t>
            </a:r>
            <a:r>
              <a:rPr lang="en-US" sz="2400" dirty="0" smtClean="0"/>
              <a:t>threshold (T</a:t>
            </a:r>
            <a:r>
              <a:rPr lang="en-US" sz="1800" dirty="0" smtClean="0"/>
              <a:t>4</a:t>
            </a:r>
            <a:r>
              <a:rPr lang="en-US" sz="2400" dirty="0" smtClean="0"/>
              <a:t> = 20 min) </a:t>
            </a:r>
            <a:r>
              <a:rPr lang="en-US" sz="2400" dirty="0"/>
              <a:t>were classified into deep sleep</a:t>
            </a:r>
          </a:p>
          <a:p>
            <a:pPr marL="0" lvl="0" indent="0">
              <a:buNone/>
            </a:pPr>
            <a:endParaRPr lang="en-US" dirty="0"/>
          </a:p>
          <a:p>
            <a:pPr marL="514350" indent="-514350">
              <a:buAutoNum type="alphaLcPeriod" startAt="3"/>
            </a:pPr>
            <a:endParaRPr lang="en-US" dirty="0"/>
          </a:p>
        </p:txBody>
      </p:sp>
      <p:pic>
        <p:nvPicPr>
          <p:cNvPr id="6" name="Picture 5"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pic>
        <p:nvPicPr>
          <p:cNvPr id="3" name="Picture 2"/>
          <p:cNvPicPr>
            <a:picLocks noChangeAspect="1"/>
          </p:cNvPicPr>
          <p:nvPr/>
        </p:nvPicPr>
        <p:blipFill>
          <a:blip r:embed="rId4"/>
          <a:stretch>
            <a:fillRect/>
          </a:stretch>
        </p:blipFill>
        <p:spPr>
          <a:xfrm>
            <a:off x="2978231" y="3732551"/>
            <a:ext cx="4853518" cy="1378594"/>
          </a:xfrm>
          <a:prstGeom prst="rect">
            <a:avLst/>
          </a:prstGeom>
        </p:spPr>
      </p:pic>
      <p:sp>
        <p:nvSpPr>
          <p:cNvPr id="7" name="Content Placeholder 2"/>
          <p:cNvSpPr txBox="1">
            <a:spLocks/>
          </p:cNvSpPr>
          <p:nvPr/>
        </p:nvSpPr>
        <p:spPr>
          <a:xfrm>
            <a:off x="548640" y="5207829"/>
            <a:ext cx="8085694" cy="1222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t>Cited From:  </a:t>
            </a:r>
            <a:r>
              <a:rPr lang="en-US" sz="1400" dirty="0" smtClean="0"/>
              <a:t>Miwa</a:t>
            </a:r>
            <a:r>
              <a:rPr lang="en-US" sz="1400" dirty="0"/>
              <a:t>, H.,</a:t>
            </a:r>
            <a:r>
              <a:rPr lang="en-US" sz="1400" dirty="0" err="1"/>
              <a:t>Sasahara</a:t>
            </a:r>
            <a:r>
              <a:rPr lang="en-US" sz="1400" dirty="0"/>
              <a:t>, S.-</a:t>
            </a:r>
            <a:r>
              <a:rPr lang="en-US" sz="1400" dirty="0" err="1"/>
              <a:t>i</a:t>
            </a:r>
            <a:r>
              <a:rPr lang="en-US" sz="1400" dirty="0"/>
              <a:t>., Matsui, T. </a:t>
            </a:r>
            <a:endParaRPr lang="en-US" sz="1400" dirty="0" smtClean="0"/>
          </a:p>
          <a:p>
            <a:pPr marL="0" indent="0">
              <a:buNone/>
            </a:pPr>
            <a:r>
              <a:rPr lang="en-US" sz="1400" b="1" dirty="0" smtClean="0"/>
              <a:t>Roll-over </a:t>
            </a:r>
            <a:r>
              <a:rPr lang="en-US" sz="1400" b="1" dirty="0"/>
              <a:t>Detection and Sleep Quality </a:t>
            </a:r>
            <a:r>
              <a:rPr lang="en-US" sz="1400" b="1" dirty="0" smtClean="0"/>
              <a:t>Measurement using </a:t>
            </a:r>
            <a:r>
              <a:rPr lang="en-US" sz="1400" b="1" dirty="0"/>
              <a:t>a Wearable Sensor</a:t>
            </a:r>
            <a:r>
              <a:rPr lang="en-US" sz="1400" dirty="0"/>
              <a:t>. </a:t>
            </a:r>
            <a:endParaRPr lang="en-US" sz="1400" dirty="0" smtClean="0"/>
          </a:p>
          <a:p>
            <a:pPr marL="0" indent="0">
              <a:buNone/>
            </a:pPr>
            <a:r>
              <a:rPr lang="en-US" sz="1400" dirty="0" smtClean="0"/>
              <a:t>Engineering </a:t>
            </a:r>
            <a:r>
              <a:rPr lang="en-US" sz="1400" dirty="0"/>
              <a:t>in Medicine and Biology Society, 2007. EMBS 2007.</a:t>
            </a:r>
          </a:p>
          <a:p>
            <a:pPr marL="0" indent="0">
              <a:buNone/>
            </a:pPr>
            <a:r>
              <a:rPr lang="en-US" sz="1400" dirty="0"/>
              <a:t>29th Annual International Conference of the IEEE, (pp. 1507 - 1510</a:t>
            </a:r>
            <a:r>
              <a:rPr lang="en-US" sz="1400" dirty="0" smtClean="0"/>
              <a:t>)</a:t>
            </a:r>
            <a:endParaRPr lang="en-US" dirty="0"/>
          </a:p>
        </p:txBody>
      </p:sp>
    </p:spTree>
    <p:extLst>
      <p:ext uri="{BB962C8B-B14F-4D97-AF65-F5344CB8AC3E}">
        <p14:creationId xmlns:p14="http://schemas.microsoft.com/office/powerpoint/2010/main" val="389552483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66" y="144498"/>
            <a:ext cx="8086286" cy="1226785"/>
          </a:xfrm>
        </p:spPr>
        <p:txBody>
          <a:bodyPr>
            <a:normAutofit/>
          </a:bodyPr>
          <a:lstStyle/>
          <a:p>
            <a:r>
              <a:rPr lang="en-US" sz="3200" dirty="0" smtClean="0"/>
              <a:t>Calculate the Number of Movements By Hour</a:t>
            </a:r>
            <a:endParaRPr lang="en-US" sz="3200" dirty="0"/>
          </a:p>
        </p:txBody>
      </p:sp>
      <p:graphicFrame>
        <p:nvGraphicFramePr>
          <p:cNvPr id="3" name="Diagram 2"/>
          <p:cNvGraphicFramePr/>
          <p:nvPr>
            <p:extLst>
              <p:ext uri="{D42A27DB-BD31-4B8C-83A1-F6EECF244321}">
                <p14:modId xmlns:p14="http://schemas.microsoft.com/office/powerpoint/2010/main" val="2393420781"/>
              </p:ext>
            </p:extLst>
          </p:nvPr>
        </p:nvGraphicFramePr>
        <p:xfrm>
          <a:off x="548639" y="1594556"/>
          <a:ext cx="8222909" cy="4656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301272009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57387"/>
            <a:ext cx="6810023" cy="1129207"/>
          </a:xfrm>
        </p:spPr>
        <p:txBody>
          <a:bodyPr>
            <a:normAutofit fontScale="90000"/>
          </a:bodyPr>
          <a:lstStyle/>
          <a:p>
            <a:r>
              <a:rPr lang="en-US" dirty="0" smtClean="0"/>
              <a:t>Accumulated Movements Value by Minute</a:t>
            </a:r>
            <a:endParaRPr lang="en-US" dirty="0"/>
          </a:p>
        </p:txBody>
      </p:sp>
      <p:pic>
        <p:nvPicPr>
          <p:cNvPr id="3" name="Picture 2" descr="https://lh6.googleusercontent.com/sfUTi7sXtrtCbg5w9R49Vbq9sTp4SUg6enlz5Sjnoh4XCBnpeRKb3dKocFYQ4M92fUWEjvJgQZ9Bi0NWwEakDfGSJaf6ES5BRmfDmPrb233-PsAaO8XalRrSdsahMb68DuhJZ5s7HihlMFKz"/>
          <p:cNvPicPr/>
          <p:nvPr/>
        </p:nvPicPr>
        <p:blipFill>
          <a:blip r:embed="rId2">
            <a:extLst>
              <a:ext uri="{28A0092B-C50C-407E-A947-70E740481C1C}">
                <a14:useLocalDpi xmlns:a14="http://schemas.microsoft.com/office/drawing/2010/main" val="0"/>
              </a:ext>
            </a:extLst>
          </a:blip>
          <a:srcRect/>
          <a:stretch>
            <a:fillRect/>
          </a:stretch>
        </p:blipFill>
        <p:spPr bwMode="auto">
          <a:xfrm>
            <a:off x="790222" y="1693333"/>
            <a:ext cx="7281334" cy="4707467"/>
          </a:xfrm>
          <a:prstGeom prst="rect">
            <a:avLst/>
          </a:prstGeom>
          <a:noFill/>
          <a:ln>
            <a:noFill/>
          </a:ln>
        </p:spPr>
      </p:pic>
      <p:pic>
        <p:nvPicPr>
          <p:cNvPr id="4" name="Picture 3"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306565919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57387"/>
            <a:ext cx="7374550" cy="1129207"/>
          </a:xfrm>
        </p:spPr>
        <p:txBody>
          <a:bodyPr>
            <a:normAutofit/>
          </a:bodyPr>
          <a:lstStyle/>
          <a:p>
            <a:r>
              <a:rPr lang="en-US" sz="3200" dirty="0" smtClean="0"/>
              <a:t>Calculate Deep Sleeping Time</a:t>
            </a:r>
            <a:endParaRPr lang="en-US" sz="3200" dirty="0"/>
          </a:p>
        </p:txBody>
      </p:sp>
      <p:pic>
        <p:nvPicPr>
          <p:cNvPr id="4" name="Picture 3" descr="https://lh5.googleusercontent.com/-x01mLXBqNCaZvsgkK49ZKC8mOkQgNKZ4t_8WpVfmGhQ2HgCMuSiGnxghXyiGB4bcjFCRsHGigSMy--9QBz1BisPTgia2Fvdxw7O0EhSrdpqLC5VQMC3zXDVT0fy-iEMVId6n_WM2pnH1mvW"/>
          <p:cNvPicPr/>
          <p:nvPr/>
        </p:nvPicPr>
        <p:blipFill>
          <a:blip r:embed="rId2">
            <a:extLst>
              <a:ext uri="{28A0092B-C50C-407E-A947-70E740481C1C}">
                <a14:useLocalDpi xmlns:a14="http://schemas.microsoft.com/office/drawing/2010/main" val="0"/>
              </a:ext>
            </a:extLst>
          </a:blip>
          <a:srcRect/>
          <a:stretch>
            <a:fillRect/>
          </a:stretch>
        </p:blipFill>
        <p:spPr bwMode="auto">
          <a:xfrm>
            <a:off x="5345339" y="1690689"/>
            <a:ext cx="2293418" cy="4593541"/>
          </a:xfrm>
          <a:prstGeom prst="rect">
            <a:avLst/>
          </a:prstGeom>
          <a:noFill/>
          <a:ln>
            <a:noFill/>
          </a:ln>
        </p:spPr>
      </p:pic>
      <p:sp>
        <p:nvSpPr>
          <p:cNvPr id="5" name="Content Placeholder 2"/>
          <p:cNvSpPr txBox="1">
            <a:spLocks/>
          </p:cNvSpPr>
          <p:nvPr/>
        </p:nvSpPr>
        <p:spPr>
          <a:xfrm>
            <a:off x="548640" y="1666420"/>
            <a:ext cx="4621237" cy="4298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US" dirty="0" smtClean="0"/>
          </a:p>
          <a:p>
            <a:pPr marL="0" lvl="0" indent="0">
              <a:buNone/>
            </a:pPr>
            <a:r>
              <a:rPr lang="en-US" dirty="0" smtClean="0"/>
              <a:t>Using SQL Server, loop the whole data set and finally calculate the results as: </a:t>
            </a:r>
            <a:endParaRPr lang="en-US" dirty="0"/>
          </a:p>
          <a:p>
            <a:pPr marL="0" lvl="0" indent="0">
              <a:buNone/>
            </a:pPr>
            <a:endParaRPr lang="en-US" dirty="0"/>
          </a:p>
          <a:p>
            <a:pPr marL="0" indent="0">
              <a:buNone/>
            </a:pPr>
            <a:r>
              <a:rPr lang="en-US" dirty="0" smtClean="0"/>
              <a:t>Deep Sleeping Time: 327 Min</a:t>
            </a:r>
          </a:p>
          <a:p>
            <a:pPr marL="514350" indent="-514350">
              <a:buAutoNum type="alphaLcPeriod" startAt="3"/>
            </a:pPr>
            <a:endParaRPr lang="en-US" dirty="0"/>
          </a:p>
          <a:p>
            <a:pPr marL="0" indent="0">
              <a:buNone/>
            </a:pPr>
            <a:r>
              <a:rPr lang="en-US" dirty="0" smtClean="0"/>
              <a:t>Deep </a:t>
            </a:r>
            <a:r>
              <a:rPr lang="en-US" dirty="0"/>
              <a:t>sleep </a:t>
            </a:r>
            <a:r>
              <a:rPr lang="en-US" dirty="0" smtClean="0"/>
              <a:t>rate = 327/454 = </a:t>
            </a:r>
            <a:r>
              <a:rPr lang="en-US" dirty="0"/>
              <a:t>72%.</a:t>
            </a:r>
          </a:p>
          <a:p>
            <a:pPr marL="514350" indent="-514350">
              <a:buAutoNum type="alphaLcPeriod" startAt="3"/>
            </a:pPr>
            <a:endParaRPr lang="en-US" dirty="0"/>
          </a:p>
        </p:txBody>
      </p:sp>
      <p:pic>
        <p:nvPicPr>
          <p:cNvPr id="6" name="Picture 5"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180106499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551" y="85198"/>
            <a:ext cx="8017098" cy="1253862"/>
          </a:xfrm>
        </p:spPr>
        <p:txBody>
          <a:bodyPr>
            <a:normAutofit/>
          </a:bodyPr>
          <a:lstStyle/>
          <a:p>
            <a:r>
              <a:rPr lang="en-US" sz="3200" b="1" dirty="0" smtClean="0"/>
              <a:t>Implementation of Past </a:t>
            </a:r>
            <a:r>
              <a:rPr lang="en-US" sz="3200" b="1" dirty="0"/>
              <a:t>knowledge</a:t>
            </a:r>
          </a:p>
        </p:txBody>
      </p:sp>
      <p:pic>
        <p:nvPicPr>
          <p:cNvPr id="3" name="Picture 2"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
        <p:nvSpPr>
          <p:cNvPr id="4" name="TextBox 3"/>
          <p:cNvSpPr txBox="1"/>
          <p:nvPr/>
        </p:nvSpPr>
        <p:spPr>
          <a:xfrm>
            <a:off x="542740" y="2138754"/>
            <a:ext cx="9882609" cy="461665"/>
          </a:xfrm>
          <a:prstGeom prst="rect">
            <a:avLst/>
          </a:prstGeom>
          <a:noFill/>
        </p:spPr>
        <p:txBody>
          <a:bodyPr wrap="square" rtlCol="0">
            <a:spAutoFit/>
          </a:bodyPr>
          <a:lstStyle/>
          <a:p>
            <a:pPr marL="285750" indent="-285750">
              <a:buFont typeface="Arial" panose="020B0604020202020204" pitchFamily="34" charset="0"/>
              <a:buChar char="•"/>
            </a:pPr>
            <a:r>
              <a:rPr lang="en-US" sz="2400" b="1" dirty="0"/>
              <a:t>MSIS2602 </a:t>
            </a:r>
            <a:r>
              <a:rPr lang="en-US" sz="2400" b="1" dirty="0" smtClean="0"/>
              <a:t>Information Systems </a:t>
            </a:r>
            <a:r>
              <a:rPr lang="en-US" sz="2400" b="1" dirty="0"/>
              <a:t>Analysis and Design</a:t>
            </a:r>
          </a:p>
        </p:txBody>
      </p:sp>
      <p:sp>
        <p:nvSpPr>
          <p:cNvPr id="5" name="Rectangle 4"/>
          <p:cNvSpPr/>
          <p:nvPr/>
        </p:nvSpPr>
        <p:spPr>
          <a:xfrm>
            <a:off x="542741" y="2826997"/>
            <a:ext cx="7413727" cy="461665"/>
          </a:xfrm>
          <a:prstGeom prst="rect">
            <a:avLst/>
          </a:prstGeom>
        </p:spPr>
        <p:txBody>
          <a:bodyPr wrap="square">
            <a:spAutoFit/>
          </a:bodyPr>
          <a:lstStyle/>
          <a:p>
            <a:pPr marL="285750" indent="-285750">
              <a:buFont typeface="Arial" panose="020B0604020202020204" pitchFamily="34" charset="0"/>
              <a:buChar char="•"/>
            </a:pPr>
            <a:r>
              <a:rPr lang="en-US" sz="2400" b="1" dirty="0">
                <a:latin typeface="TimesNewRomanPSMT"/>
              </a:rPr>
              <a:t>MSIS2606 </a:t>
            </a:r>
            <a:r>
              <a:rPr lang="en-US" sz="2400" b="1" dirty="0" smtClean="0">
                <a:latin typeface="TimesNewRomanPSMT"/>
              </a:rPr>
              <a:t>Software Project Management</a:t>
            </a:r>
            <a:endParaRPr lang="en-US" sz="2400" b="1" dirty="0"/>
          </a:p>
        </p:txBody>
      </p:sp>
      <p:sp>
        <p:nvSpPr>
          <p:cNvPr id="6" name="Rectangle 5"/>
          <p:cNvSpPr/>
          <p:nvPr/>
        </p:nvSpPr>
        <p:spPr>
          <a:xfrm>
            <a:off x="542740" y="3520220"/>
            <a:ext cx="7588743" cy="461665"/>
          </a:xfrm>
          <a:prstGeom prst="rect">
            <a:avLst/>
          </a:prstGeom>
        </p:spPr>
        <p:txBody>
          <a:bodyPr wrap="square">
            <a:spAutoFit/>
          </a:bodyPr>
          <a:lstStyle/>
          <a:p>
            <a:pPr marL="285750" indent="-285750">
              <a:buFont typeface="Arial" panose="020B0604020202020204" pitchFamily="34" charset="0"/>
              <a:buChar char="•"/>
            </a:pPr>
            <a:r>
              <a:rPr lang="en-US" sz="2400" b="1" dirty="0">
                <a:latin typeface="TimesNewRomanPSMT"/>
              </a:rPr>
              <a:t>MSIS696 Business of Cloud Computing</a:t>
            </a:r>
            <a:endParaRPr lang="en-US" sz="2400" b="1" dirty="0"/>
          </a:p>
        </p:txBody>
      </p:sp>
      <p:sp>
        <p:nvSpPr>
          <p:cNvPr id="7" name="Rectangle 6"/>
          <p:cNvSpPr/>
          <p:nvPr/>
        </p:nvSpPr>
        <p:spPr>
          <a:xfrm>
            <a:off x="551093" y="4130268"/>
            <a:ext cx="5658618" cy="461665"/>
          </a:xfrm>
          <a:prstGeom prst="rect">
            <a:avLst/>
          </a:prstGeom>
        </p:spPr>
        <p:txBody>
          <a:bodyPr wrap="square">
            <a:spAutoFit/>
          </a:bodyPr>
          <a:lstStyle/>
          <a:p>
            <a:pPr marL="285750" indent="-285750">
              <a:buFont typeface="Arial" panose="020B0604020202020204" pitchFamily="34" charset="0"/>
              <a:buChar char="•"/>
            </a:pPr>
            <a:r>
              <a:rPr lang="en-US" sz="2400" b="1" dirty="0">
                <a:latin typeface="TimesNewRomanPSMT"/>
              </a:rPr>
              <a:t>MSIS696 Web Programming</a:t>
            </a:r>
            <a:endParaRPr lang="en-US" sz="2400" b="1" dirty="0"/>
          </a:p>
        </p:txBody>
      </p:sp>
    </p:spTree>
    <p:extLst>
      <p:ext uri="{BB962C8B-B14F-4D97-AF65-F5344CB8AC3E}">
        <p14:creationId xmlns:p14="http://schemas.microsoft.com/office/powerpoint/2010/main" val="81643693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025" y="257578"/>
            <a:ext cx="7501944" cy="1171978"/>
          </a:xfrm>
        </p:spPr>
        <p:txBody>
          <a:bodyPr>
            <a:normAutofit fontScale="90000"/>
          </a:bodyPr>
          <a:lstStyle/>
          <a:p>
            <a:r>
              <a:rPr lang="en-US" dirty="0" smtClean="0"/>
              <a:t>New things we learnt</a:t>
            </a:r>
            <a:br>
              <a:rPr lang="en-US" dirty="0" smtClean="0"/>
            </a:br>
            <a:endParaRPr lang="en-US" dirty="0"/>
          </a:p>
        </p:txBody>
      </p:sp>
      <p:pic>
        <p:nvPicPr>
          <p:cNvPr id="3" name="Picture 2"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
        <p:nvSpPr>
          <p:cNvPr id="4" name="TextBox 3"/>
          <p:cNvSpPr txBox="1"/>
          <p:nvPr/>
        </p:nvSpPr>
        <p:spPr>
          <a:xfrm>
            <a:off x="524382" y="1306286"/>
            <a:ext cx="7119230" cy="489364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b="1" dirty="0" smtClean="0"/>
              <a:t>Hardware Installation</a:t>
            </a:r>
          </a:p>
          <a:p>
            <a:pPr marL="285750" indent="-285750">
              <a:lnSpc>
                <a:spcPct val="200000"/>
              </a:lnSpc>
              <a:buFont typeface="Arial" panose="020B0604020202020204" pitchFamily="34" charset="0"/>
              <a:buChar char="•"/>
            </a:pPr>
            <a:r>
              <a:rPr lang="en-US" sz="2400" b="1" dirty="0" smtClean="0"/>
              <a:t>Python</a:t>
            </a:r>
          </a:p>
          <a:p>
            <a:pPr marL="285750" indent="-285750">
              <a:lnSpc>
                <a:spcPct val="200000"/>
              </a:lnSpc>
              <a:buFont typeface="Arial" panose="020B0604020202020204" pitchFamily="34" charset="0"/>
              <a:buChar char="•"/>
            </a:pPr>
            <a:r>
              <a:rPr lang="en-US" sz="2400" b="1" dirty="0" smtClean="0"/>
              <a:t>Linux Shell Script</a:t>
            </a:r>
          </a:p>
          <a:p>
            <a:pPr marL="285750" indent="-285750">
              <a:lnSpc>
                <a:spcPct val="200000"/>
              </a:lnSpc>
              <a:buFont typeface="Arial" panose="020B0604020202020204" pitchFamily="34" charset="0"/>
              <a:buChar char="•"/>
            </a:pPr>
            <a:r>
              <a:rPr lang="en-US" sz="2400" b="1" dirty="0" smtClean="0"/>
              <a:t>Node.JS</a:t>
            </a:r>
          </a:p>
          <a:p>
            <a:pPr marL="285750" indent="-285750">
              <a:lnSpc>
                <a:spcPct val="200000"/>
              </a:lnSpc>
              <a:buFont typeface="Arial" panose="020B0604020202020204" pitchFamily="34" charset="0"/>
              <a:buChar char="•"/>
            </a:pPr>
            <a:r>
              <a:rPr lang="en-US" sz="2400" b="1" dirty="0" smtClean="0"/>
              <a:t>Backbone.JS</a:t>
            </a:r>
          </a:p>
          <a:p>
            <a:pPr marL="285750" indent="-285750">
              <a:lnSpc>
                <a:spcPct val="200000"/>
              </a:lnSpc>
              <a:buFont typeface="Arial" panose="020B0604020202020204" pitchFamily="34" charset="0"/>
              <a:buChar char="•"/>
            </a:pPr>
            <a:r>
              <a:rPr lang="en-US" sz="2400" b="1" dirty="0" smtClean="0"/>
              <a:t>Business Intelligence</a:t>
            </a:r>
          </a:p>
          <a:p>
            <a:pPr marL="285750" indent="-285750">
              <a:buFont typeface="Arial" panose="020B0604020202020204" pitchFamily="34" charset="0"/>
              <a:buChar char="•"/>
            </a:pPr>
            <a:endParaRPr lang="en-US" sz="2400" b="1" dirty="0" smtClean="0"/>
          </a:p>
        </p:txBody>
      </p:sp>
    </p:spTree>
    <p:extLst>
      <p:ext uri="{BB962C8B-B14F-4D97-AF65-F5344CB8AC3E}">
        <p14:creationId xmlns:p14="http://schemas.microsoft.com/office/powerpoint/2010/main" val="154847135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nvPr>
        </p:nvGraphicFramePr>
        <p:xfrm>
          <a:off x="119955" y="606776"/>
          <a:ext cx="8784156" cy="5461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218733" y="257387"/>
            <a:ext cx="8229600" cy="753706"/>
          </a:xfrm>
        </p:spPr>
        <p:txBody>
          <a:bodyPr>
            <a:normAutofit/>
          </a:bodyPr>
          <a:lstStyle/>
          <a:p>
            <a:r>
              <a:rPr lang="en-US" sz="3200" dirty="0" smtClean="0"/>
              <a:t>Prototype</a:t>
            </a:r>
            <a:endParaRPr lang="en-US" sz="3200" dirty="0"/>
          </a:p>
        </p:txBody>
      </p:sp>
      <p:pic>
        <p:nvPicPr>
          <p:cNvPr id="11" name="Picture 10" descr="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375980217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652" y="321972"/>
            <a:ext cx="6664817" cy="661433"/>
          </a:xfrm>
        </p:spPr>
        <p:txBody>
          <a:bodyPr>
            <a:normAutofit/>
          </a:bodyPr>
          <a:lstStyle/>
          <a:p>
            <a:r>
              <a:rPr lang="en-US" sz="3200" dirty="0" smtClean="0"/>
              <a:t>Future enhancement</a:t>
            </a:r>
            <a:endParaRPr lang="en-US" sz="3200" dirty="0"/>
          </a:p>
        </p:txBody>
      </p:sp>
      <p:pic>
        <p:nvPicPr>
          <p:cNvPr id="3" name="Picture 2"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
        <p:nvSpPr>
          <p:cNvPr id="4" name="TextBox 3"/>
          <p:cNvSpPr txBox="1"/>
          <p:nvPr/>
        </p:nvSpPr>
        <p:spPr>
          <a:xfrm>
            <a:off x="688769" y="2173183"/>
            <a:ext cx="6662057" cy="2554545"/>
          </a:xfrm>
          <a:prstGeom prst="rect">
            <a:avLst/>
          </a:prstGeom>
          <a:noFill/>
        </p:spPr>
        <p:txBody>
          <a:bodyPr wrap="square" rtlCol="0">
            <a:spAutoFit/>
          </a:bodyPr>
          <a:lstStyle/>
          <a:p>
            <a:pPr marL="285750" indent="-285750">
              <a:buFont typeface="Arial" panose="020B0604020202020204" pitchFamily="34" charset="0"/>
              <a:buChar char="•"/>
            </a:pPr>
            <a:r>
              <a:rPr lang="en-US" sz="3200" b="1" dirty="0" smtClean="0"/>
              <a:t>Hardware</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smtClean="0"/>
              <a:t>Web Application</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smtClean="0"/>
              <a:t>Data Analysis</a:t>
            </a:r>
            <a:endParaRPr lang="en-US" sz="3200" b="1" dirty="0"/>
          </a:p>
        </p:txBody>
      </p:sp>
    </p:spTree>
    <p:extLst>
      <p:ext uri="{BB962C8B-B14F-4D97-AF65-F5344CB8AC3E}">
        <p14:creationId xmlns:p14="http://schemas.microsoft.com/office/powerpoint/2010/main" val="32194633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330" y="2254650"/>
            <a:ext cx="5791200" cy="1371600"/>
          </a:xfrm>
        </p:spPr>
        <p:txBody>
          <a:bodyPr>
            <a:normAutofit/>
          </a:bodyPr>
          <a:lstStyle/>
          <a:p>
            <a:r>
              <a:rPr lang="en-US" sz="4400" dirty="0" smtClean="0"/>
              <a:t>Thank you!</a:t>
            </a:r>
            <a:endParaRPr lang="en-US" sz="4400" dirty="0"/>
          </a:p>
        </p:txBody>
      </p:sp>
      <p:pic>
        <p:nvPicPr>
          <p:cNvPr id="3" name="Picture 2"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259860011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70667"/>
            <a:ext cx="7035800" cy="1382888"/>
          </a:xfrm>
        </p:spPr>
        <p:txBody>
          <a:bodyPr>
            <a:noAutofit/>
          </a:bodyPr>
          <a:lstStyle/>
          <a:p>
            <a:r>
              <a:rPr lang="en-US" sz="4400" dirty="0" smtClean="0"/>
              <a:t>Business analysis</a:t>
            </a:r>
            <a:endParaRPr lang="en-US" sz="4400" dirty="0"/>
          </a:p>
        </p:txBody>
      </p:sp>
      <p:pic>
        <p:nvPicPr>
          <p:cNvPr id="3" name="Picture 2"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229817531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679" y="257387"/>
            <a:ext cx="7759521" cy="648555"/>
          </a:xfrm>
        </p:spPr>
        <p:txBody>
          <a:bodyPr>
            <a:normAutofit/>
          </a:bodyPr>
          <a:lstStyle/>
          <a:p>
            <a:r>
              <a:rPr lang="en-US" altLang="zh-CN" sz="3200" dirty="0" err="1" smtClean="0"/>
              <a:t>backgroung</a:t>
            </a:r>
            <a:endParaRPr lang="en-US" sz="3200" dirty="0"/>
          </a:p>
        </p:txBody>
      </p:sp>
      <p:pic>
        <p:nvPicPr>
          <p:cNvPr id="4" name="Picture 3"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pic>
        <p:nvPicPr>
          <p:cNvPr id="1026" name="Picture 2" descr="https://lh5.googleusercontent.com/FwfZPWBluVBoSBPM4c2YnAyePjR4PjFtDcTdzZj4jRU8fuIQ4_IFLGmKjSwjfl0SFMs_dovLxmqa3xxnSVX-eno5OVrbzB6JGKg2fj9PjKP_po1dR-SCWiox8aDkVXi7tmylT7KDcyjW2js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5205" y="1609860"/>
            <a:ext cx="7304468" cy="4511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4344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6.googleusercontent.com/u0awiKrjTyt8rraZeweiIbyQhxsv-sP6S-wg3x3wuzcqljVA9rNkzdS1KgtE0MHpYZzQeR7iFNoSM4rU9B1IzcmDWXz-GkifW2EBwYUUyCv7osvqoTdGvNn34MF5FA1h9C49KmNfLUTnvMVb"/>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3590" y="1131389"/>
            <a:ext cx="7952704" cy="524289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33590" y="257387"/>
            <a:ext cx="7759521" cy="648555"/>
          </a:xfrm>
        </p:spPr>
        <p:txBody>
          <a:bodyPr>
            <a:normAutofit/>
          </a:bodyPr>
          <a:lstStyle/>
          <a:p>
            <a:r>
              <a:rPr lang="en-US" altLang="zh-CN" sz="3200" dirty="0" smtClean="0"/>
              <a:t>background</a:t>
            </a:r>
            <a:endParaRPr lang="en-US" sz="3200" dirty="0"/>
          </a:p>
        </p:txBody>
      </p:sp>
      <p:pic>
        <p:nvPicPr>
          <p:cNvPr id="6" name="Picture 5"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749" y="257387"/>
            <a:ext cx="939800" cy="909484"/>
          </a:xfrm>
          <a:prstGeom prst="rect">
            <a:avLst/>
          </a:prstGeom>
          <a:noFill/>
          <a:ln>
            <a:noFill/>
          </a:ln>
        </p:spPr>
      </p:pic>
    </p:spTree>
    <p:extLst>
      <p:ext uri="{BB962C8B-B14F-4D97-AF65-F5344CB8AC3E}">
        <p14:creationId xmlns:p14="http://schemas.microsoft.com/office/powerpoint/2010/main" val="72128079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7871"/>
            <a:ext cx="7119257" cy="764297"/>
          </a:xfrm>
        </p:spPr>
        <p:txBody>
          <a:bodyPr/>
          <a:lstStyle/>
          <a:p>
            <a:r>
              <a:rPr lang="en-US" altLang="zh-CN" dirty="0" smtClean="0"/>
              <a:t>Business requirement</a:t>
            </a:r>
            <a:endParaRPr lang="en-US" dirty="0"/>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US" altLang="zh-CN" dirty="0" smtClean="0"/>
              <a:t>Good sleep is essential to everybody</a:t>
            </a:r>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en-US" altLang="zh-CN" dirty="0" smtClean="0"/>
              <a:t>People always have few knowing about their sleep quality</a:t>
            </a:r>
          </a:p>
          <a:p>
            <a:pPr marL="342900" indent="-342900">
              <a:buFont typeface="Arial" panose="020B0604020202020204" pitchFamily="34" charset="0"/>
              <a:buChar char="•"/>
            </a:pPr>
            <a:endParaRPr lang="en-US" altLang="zh-CN" dirty="0" smtClean="0"/>
          </a:p>
          <a:p>
            <a:pPr marL="342900" indent="-342900">
              <a:buFont typeface="Arial" panose="020B0604020202020204" pitchFamily="34" charset="0"/>
              <a:buChar char="•"/>
            </a:pPr>
            <a:r>
              <a:rPr lang="en-US" altLang="zh-CN" dirty="0" smtClean="0"/>
              <a:t>Sleep quality is in relation with the sleep environment</a:t>
            </a:r>
          </a:p>
          <a:p>
            <a:pPr marL="342900" indent="-342900">
              <a:buFont typeface="Arial" panose="020B0604020202020204" pitchFamily="34" charset="0"/>
              <a:buChar char="•"/>
            </a:pPr>
            <a:endParaRPr lang="en-US" altLang="zh-CN" dirty="0" smtClean="0"/>
          </a:p>
          <a:p>
            <a:pPr marL="342900" indent="-342900">
              <a:buFont typeface="Arial" panose="020B0604020202020204" pitchFamily="34" charset="0"/>
              <a:buChar char="•"/>
            </a:pPr>
            <a:r>
              <a:rPr lang="en-US" altLang="zh-CN" dirty="0" smtClean="0"/>
              <a:t>Our product can collect data related to sleep and give feed backs to user.</a:t>
            </a:r>
          </a:p>
          <a:p>
            <a:pPr marL="342900" indent="-342900">
              <a:buFont typeface="Arial" panose="020B0604020202020204" pitchFamily="34" charset="0"/>
              <a:buChar char="•"/>
            </a:pPr>
            <a:endParaRPr lang="en-US" altLang="zh-CN" sz="2400" dirty="0"/>
          </a:p>
          <a:p>
            <a:endParaRPr lang="en-US" altLang="zh-CN" sz="2400"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8092641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Custom 1">
      <a:dk1>
        <a:srgbClr val="2CA7CC"/>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Black .thmx</Template>
  <TotalTime>3036</TotalTime>
  <Words>1909</Words>
  <Application>Microsoft Macintosh PowerPoint</Application>
  <PresentationFormat>On-screen Show (4:3)</PresentationFormat>
  <Paragraphs>311</Paragraphs>
  <Slides>51</Slides>
  <Notes>7</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Essential</vt:lpstr>
      <vt:lpstr>PowerPoint Presentation</vt:lpstr>
      <vt:lpstr>Team Members</vt:lpstr>
      <vt:lpstr>Idea</vt:lpstr>
      <vt:lpstr>SNexus </vt:lpstr>
      <vt:lpstr>Prototype</vt:lpstr>
      <vt:lpstr>Business analysis</vt:lpstr>
      <vt:lpstr>backgroung</vt:lpstr>
      <vt:lpstr>background</vt:lpstr>
      <vt:lpstr>Business requirement</vt:lpstr>
      <vt:lpstr>existing Products</vt:lpstr>
      <vt:lpstr>What makes us unique</vt:lpstr>
      <vt:lpstr>Demo demonstration</vt:lpstr>
      <vt:lpstr>Web application link</vt:lpstr>
      <vt:lpstr>Infrastructure</vt:lpstr>
      <vt:lpstr>Infrastructure A—Aborted Infrastructure</vt:lpstr>
      <vt:lpstr>Issue and Challenge</vt:lpstr>
      <vt:lpstr>Infrastructure B</vt:lpstr>
      <vt:lpstr>HARDWARE</vt:lpstr>
      <vt:lpstr>Hardware</vt:lpstr>
      <vt:lpstr>Hardware</vt:lpstr>
      <vt:lpstr>Technology</vt:lpstr>
      <vt:lpstr>Python</vt:lpstr>
      <vt:lpstr>Difficulties , obstacles and solution</vt:lpstr>
      <vt:lpstr>Platform and database</vt:lpstr>
      <vt:lpstr>Platform and database</vt:lpstr>
      <vt:lpstr>Server side: Node.js and Express.js</vt:lpstr>
      <vt:lpstr>Api structure</vt:lpstr>
      <vt:lpstr>Api structure</vt:lpstr>
      <vt:lpstr>Client: Backbone.js and Chart.js</vt:lpstr>
      <vt:lpstr>UI: Bootstrap.js, jQueryUI</vt:lpstr>
      <vt:lpstr>Overview structure</vt:lpstr>
      <vt:lpstr>Sleeping Data Analysis</vt:lpstr>
      <vt:lpstr>Two Questions</vt:lpstr>
      <vt:lpstr>CAPTURE THE Data</vt:lpstr>
      <vt:lpstr>Raw Data</vt:lpstr>
      <vt:lpstr>Original or Incremental?</vt:lpstr>
      <vt:lpstr>By M or By X, Y, Z ?</vt:lpstr>
      <vt:lpstr>What’s the comparison of movements by hour?</vt:lpstr>
      <vt:lpstr>Calculate the Counts of Movements By Hour</vt:lpstr>
      <vt:lpstr>Differences by Hours</vt:lpstr>
      <vt:lpstr>By Hour or By night?</vt:lpstr>
      <vt:lpstr>Visualize the Movements by Hour</vt:lpstr>
      <vt:lpstr>What’s the length of deep sleeping time?</vt:lpstr>
      <vt:lpstr>CalculatION MODEL</vt:lpstr>
      <vt:lpstr>Calculate the Number of Movements By Hour</vt:lpstr>
      <vt:lpstr>Accumulated Movements Value by Minute</vt:lpstr>
      <vt:lpstr>Calculate Deep Sleeping Time</vt:lpstr>
      <vt:lpstr>Implementation of Past knowledge</vt:lpstr>
      <vt:lpstr>New things we learnt </vt:lpstr>
      <vt:lpstr>Future enhancement</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Infrastructure A—Aborted Infrastructure</dc:title>
  <dc:creator>Tang Tao</dc:creator>
  <cp:lastModifiedBy>Tang Tao</cp:lastModifiedBy>
  <cp:revision>50</cp:revision>
  <dcterms:created xsi:type="dcterms:W3CDTF">2015-12-05T19:34:04Z</dcterms:created>
  <dcterms:modified xsi:type="dcterms:W3CDTF">2015-12-12T05:12:36Z</dcterms:modified>
</cp:coreProperties>
</file>